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A56D-E398-4143-B917-AC565922A99B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CCE8-E43A-486F-A960-DFA8ECAE1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CASA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3733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Provides trained, supervised volunteers to advocate for the best interests of abused and neglected children involved in juvenile court proceedings. Please contact for more information or for volunteer opportunities</a:t>
            </a:r>
            <a:endParaRPr lang="en-US" b="1" dirty="0"/>
          </a:p>
        </p:txBody>
      </p:sp>
      <p:pic>
        <p:nvPicPr>
          <p:cNvPr id="4104" name="Picture 8" descr="CASA Paulding (Court Appointed Special Advocates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04800"/>
            <a:ext cx="2971800" cy="2934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CASA Judicial Program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PO Box 24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 GA 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770-505-0065   /  Fax: 770-443-5940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Email: casapaulding@casapaulding.org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http://www.casapaulding.org/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61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2024-12-11T13:32:13Z</dcterms:created>
  <dcterms:modified xsi:type="dcterms:W3CDTF">2024-12-11T14:31:41Z</dcterms:modified>
</cp:coreProperties>
</file>