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76F2-492A-4D40-A4C1-3FBA51FEF97A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EB6D-0729-4597-B11E-12A1D4FB8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---______________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</a:t>
            </a:r>
            <a:endParaRPr lang="en-US" sz="2200" b="1" dirty="0"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CASA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 descr="Court Appointed Special Advocates (CASA)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533400"/>
            <a:ext cx="3276600" cy="272426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" y="37338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Provides trained, supervised volunteers to advocate for the best interests of abused and neglected children involved in juvenile court proceedings. Please contact for more information or for volunteer opportunities</a:t>
            </a:r>
            <a:endParaRPr lang="en-US" b="1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981200" y="2667000"/>
            <a:ext cx="548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CASA Judicial Program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Juvenile Court of Cobb County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32 Waddell Street, 5th Floor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Marietta, GA 30090</a:t>
            </a:r>
          </a:p>
          <a:p>
            <a:pPr algn="ctr"/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C000"/>
                </a:solidFill>
              </a:rPr>
              <a:t>770-528-2285</a:t>
            </a:r>
            <a:br>
              <a:rPr lang="en-US" sz="1600" b="1" dirty="0" smtClean="0">
                <a:solidFill>
                  <a:srgbClr val="FFC000"/>
                </a:solidFill>
              </a:rPr>
            </a:br>
            <a:r>
              <a:rPr lang="en-US" sz="1600" b="1" dirty="0" smtClean="0">
                <a:solidFill>
                  <a:srgbClr val="FFC000"/>
                </a:solidFill>
              </a:rPr>
              <a:t>770-528-3349 (Fax)</a:t>
            </a: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https://www.cobbcounty.org/courts/juvenile-court/casa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86000" y="2286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51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9</cp:revision>
  <dcterms:created xsi:type="dcterms:W3CDTF">2024-08-18T16:09:48Z</dcterms:created>
  <dcterms:modified xsi:type="dcterms:W3CDTF">2024-12-11T14:59:41Z</dcterms:modified>
</cp:coreProperties>
</file>