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3A00A-A945-4D75-98E4-4FC4664BA598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C8002-54B1-401B-95DF-DD7D328545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Celebrate Recovery / Dallas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37338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 12-step program based on Jesus' beatitudes focusing on anyone with a hurt, </a:t>
            </a:r>
          </a:p>
          <a:p>
            <a:pPr algn="ctr"/>
            <a:r>
              <a:rPr lang="en-US" b="1" dirty="0" smtClean="0"/>
              <a:t>a habit, or a hang-up</a:t>
            </a:r>
            <a:endParaRPr lang="en-US" b="1" dirty="0"/>
          </a:p>
        </p:txBody>
      </p:sp>
      <p:sp>
        <p:nvSpPr>
          <p:cNvPr id="1026" name="AutoShape 2" descr="Celebrate Recovery - Celebrate Recovery Logo - CleanPNG / Kiss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Celebrate Recovery - Celebrate Recovery Logo - CleanPNG / Kiss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Celebrate Recovery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Celebrate Recovery | The Refuge Chur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381000"/>
            <a:ext cx="299318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667000"/>
            <a:ext cx="4038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Celebrate Recovery</a:t>
            </a:r>
            <a:endParaRPr lang="en-US" sz="1600" b="1" i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Bethany Christian Church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3264 Villa Rica Highway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Dallas, GA 30157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Contact:  Ben Poole 770-318-1571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http://www.celebraterecovery.com/</a:t>
            </a:r>
            <a:endParaRPr lang="en-US" sz="1600" b="1" dirty="0">
              <a:solidFill>
                <a:srgbClr val="FFFF00"/>
              </a:solidFill>
            </a:endParaRPr>
          </a:p>
          <a:p>
            <a:pPr algn="ctr"/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667000"/>
            <a:ext cx="4038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Celebrate Recovery</a:t>
            </a:r>
            <a:endParaRPr lang="en-US" sz="1600" b="1" i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Legacy Baptist Church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2976 Dallas-Acworth Highway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Dallas, GA 30132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Contact:  Jim </a:t>
            </a:r>
            <a:r>
              <a:rPr lang="en-US" sz="1600" dirty="0" err="1" smtClean="0">
                <a:solidFill>
                  <a:schemeClr val="bg1"/>
                </a:solidFill>
              </a:rPr>
              <a:t>Yearwood</a:t>
            </a:r>
            <a:r>
              <a:rPr lang="en-US" sz="1600" dirty="0" smtClean="0">
                <a:solidFill>
                  <a:schemeClr val="bg1"/>
                </a:solidFill>
              </a:rPr>
              <a:t>   770-315-4071  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http://www.celebraterecovery.com/</a:t>
            </a:r>
            <a:endParaRPr lang="en-US" sz="1600" b="1" dirty="0">
              <a:solidFill>
                <a:srgbClr val="FFFF00"/>
              </a:solidFill>
            </a:endParaRPr>
          </a:p>
          <a:p>
            <a:pPr algn="ctr"/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80</Words>
  <Application>Microsoft Office PowerPoint</Application>
  <PresentationFormat>On-screen Show (4:3)</PresentationFormat>
  <Paragraphs>72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</cp:revision>
  <dcterms:created xsi:type="dcterms:W3CDTF">2024-12-11T14:25:04Z</dcterms:created>
  <dcterms:modified xsi:type="dcterms:W3CDTF">2024-12-11T14:42:15Z</dcterms:modified>
</cp:coreProperties>
</file>