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E3BE9-B176-4AA3-845D-CA77D4133140}" type="datetimeFigureOut">
              <a:rPr lang="en-US" smtClean="0"/>
              <a:pPr/>
              <a:t>12/12/2024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4E9FB-7BFF-4A94-B60A-74ADE044F6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Live Safe Resources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8" name="Picture 4" descr="Brand | LiveSafe Resources | A Community Free of Domestic Violence &amp; Sexual  Assault | Cobb Coun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04800"/>
            <a:ext cx="6248400" cy="22542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3200400"/>
            <a:ext cx="906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Committed </a:t>
            </a:r>
            <a:r>
              <a:rPr lang="en-US" b="1" dirty="0" smtClean="0"/>
              <a:t>to providing safety &amp;</a:t>
            </a:r>
            <a:r>
              <a:rPr lang="en-US" b="1" dirty="0" smtClean="0"/>
              <a:t> </a:t>
            </a:r>
            <a:r>
              <a:rPr lang="en-US" b="1" dirty="0" smtClean="0"/>
              <a:t>healing to those impacted by domestic violence and sexual assault </a:t>
            </a:r>
            <a:r>
              <a:rPr lang="en-US" b="1" dirty="0" smtClean="0"/>
              <a:t>within </a:t>
            </a:r>
            <a:r>
              <a:rPr lang="en-US" b="1" dirty="0" smtClean="0"/>
              <a:t>our community. We provide emergency shelter, transitional housing, counseling, legal advocacy, </a:t>
            </a:r>
            <a:r>
              <a:rPr lang="en-US" b="1" dirty="0" smtClean="0"/>
              <a:t>a </a:t>
            </a:r>
            <a:r>
              <a:rPr lang="en-US" b="1" dirty="0" smtClean="0"/>
              <a:t>24-hour crisis line and many other services to empower those we serve to rebuild their lives. </a:t>
            </a:r>
            <a:r>
              <a:rPr lang="en-US" b="1" dirty="0" smtClean="0"/>
              <a:t>By </a:t>
            </a:r>
            <a:r>
              <a:rPr lang="en-US" b="1" dirty="0" smtClean="0"/>
              <a:t>raising awareness &amp;</a:t>
            </a:r>
            <a:r>
              <a:rPr lang="en-US" b="1" dirty="0" smtClean="0"/>
              <a:t> </a:t>
            </a:r>
            <a:r>
              <a:rPr lang="en-US" b="1" dirty="0" smtClean="0"/>
              <a:t>fostering support, </a:t>
            </a:r>
            <a:r>
              <a:rPr lang="en-US" b="1" dirty="0" err="1" smtClean="0"/>
              <a:t>LiveSafe</a:t>
            </a:r>
            <a:r>
              <a:rPr lang="en-US" b="1" dirty="0" smtClean="0"/>
              <a:t> Resources is dedicated to building a </a:t>
            </a:r>
            <a:r>
              <a:rPr lang="en-US" b="1" dirty="0" smtClean="0"/>
              <a:t>community free </a:t>
            </a:r>
            <a:r>
              <a:rPr lang="en-US" b="1" dirty="0" smtClean="0"/>
              <a:t>from domestic violence, sexual assault &amp;</a:t>
            </a:r>
            <a:r>
              <a:rPr lang="en-US" b="1" dirty="0" smtClean="0"/>
              <a:t> </a:t>
            </a:r>
            <a:r>
              <a:rPr lang="en-US" b="1" dirty="0" smtClean="0"/>
              <a:t>elder abuse.</a:t>
            </a:r>
            <a:endParaRPr lang="en-US" b="1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LiveSafe Resources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Administrative Offices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48 Henderson Street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Marietta, GA 30064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770-427-2902</a:t>
            </a:r>
            <a:br>
              <a:rPr lang="en-US" sz="1600" dirty="0" smtClean="0">
                <a:solidFill>
                  <a:schemeClr val="bg1"/>
                </a:solidFill>
              </a:rPr>
            </a:b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Temporary Protective Order 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Office:  770.528.8024</a:t>
            </a:r>
          </a:p>
          <a:p>
            <a:pPr algn="ctr"/>
            <a:endParaRPr lang="en-US" sz="8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https://livesaferesources.org/</a:t>
            </a:r>
            <a:endParaRPr lang="en-US" sz="1600" b="1" dirty="0">
              <a:solidFill>
                <a:srgbClr val="FFFF00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91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9</cp:revision>
  <dcterms:created xsi:type="dcterms:W3CDTF">2024-08-18T17:29:07Z</dcterms:created>
  <dcterms:modified xsi:type="dcterms:W3CDTF">2024-12-12T13:24:51Z</dcterms:modified>
</cp:coreProperties>
</file>