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E9E1-2A7A-4C11-875E-4E0EFC458643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83840-0969-419A-83CA-AFDABB0BC4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E9E1-2A7A-4C11-875E-4E0EFC458643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83840-0969-419A-83CA-AFDABB0BC4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E9E1-2A7A-4C11-875E-4E0EFC458643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83840-0969-419A-83CA-AFDABB0BC4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E9E1-2A7A-4C11-875E-4E0EFC458643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83840-0969-419A-83CA-AFDABB0BC4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E9E1-2A7A-4C11-875E-4E0EFC458643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83840-0969-419A-83CA-AFDABB0BC4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E9E1-2A7A-4C11-875E-4E0EFC458643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83840-0969-419A-83CA-AFDABB0BC4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E9E1-2A7A-4C11-875E-4E0EFC458643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83840-0969-419A-83CA-AFDABB0BC4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E9E1-2A7A-4C11-875E-4E0EFC458643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83840-0969-419A-83CA-AFDABB0BC4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E9E1-2A7A-4C11-875E-4E0EFC458643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83840-0969-419A-83CA-AFDABB0BC4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E9E1-2A7A-4C11-875E-4E0EFC458643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83840-0969-419A-83CA-AFDABB0BC4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8E9E1-2A7A-4C11-875E-4E0EFC458643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83840-0969-419A-83CA-AFDABB0BC4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58E9E1-2A7A-4C11-875E-4E0EFC458643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83840-0969-419A-83CA-AFDABB0BC45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0" y="0"/>
            <a:ext cx="9144000" cy="5410200"/>
          </a:xfrm>
          <a:prstGeom prst="rect">
            <a:avLst/>
          </a:prstGeom>
          <a:solidFill>
            <a:schemeClr val="bg1"/>
          </a:solidFill>
          <a:ln w="25400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Calibri" pitchFamily="34" charset="0"/>
              </a:rPr>
              <a:t>__________________</a:t>
            </a:r>
          </a:p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Calibri" pitchFamily="34" charset="0"/>
              </a:rPr>
              <a:t>_____________</a:t>
            </a:r>
          </a:p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Calibri" pitchFamily="34" charset="0"/>
              </a:rPr>
              <a:t>---______________</a:t>
            </a:r>
          </a:p>
          <a:p>
            <a:pPr algn="ctr"/>
            <a:r>
              <a:rPr lang="en-US" sz="1600" b="1" dirty="0" smtClean="0">
                <a:solidFill>
                  <a:schemeClr val="bg1"/>
                </a:solidFill>
                <a:latin typeface="Calibri" pitchFamily="34" charset="0"/>
              </a:rPr>
              <a:t>-</a:t>
            </a:r>
            <a:endParaRPr lang="en-US" sz="2200" b="1" dirty="0">
              <a:latin typeface="Calibri" pitchFamily="34" charset="0"/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676400" y="5410200"/>
            <a:ext cx="7467600" cy="1447800"/>
          </a:xfrm>
          <a:prstGeom prst="rect">
            <a:avLst/>
          </a:prstGeom>
          <a:solidFill>
            <a:srgbClr val="0D0D0D"/>
          </a:solidFill>
          <a:ln w="25400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>
              <a:buFontTx/>
              <a:buChar char="-"/>
            </a:pP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3600" b="1" i="1" dirty="0" smtClean="0">
                <a:solidFill>
                  <a:schemeClr val="bg1"/>
                </a:solidFill>
                <a:latin typeface="Calibri" pitchFamily="34" charset="0"/>
              </a:rPr>
              <a:t>PCAC</a:t>
            </a:r>
            <a:r>
              <a:rPr lang="en-US" sz="3600" b="1" i="1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- </a:t>
            </a:r>
          </a:p>
          <a:p>
            <a:pPr algn="ctr"/>
            <a:endParaRPr lang="en-US" sz="3600" b="1" i="1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5638800"/>
            <a:ext cx="1143000" cy="9144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228600" y="3733800"/>
            <a:ext cx="8686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When there are allegations of abuse, PCAC works with local law enforcement and DFCS to provide intervention with a child-friendly atmosphere to interview the child and connect the family with local resources and services; PCAC facilitates weekly multi-disciplinary team meetings to aid all agencies involved in delivering effective services.</a:t>
            </a:r>
            <a:endParaRPr lang="en-US" b="1" dirty="0"/>
          </a:p>
        </p:txBody>
      </p:sp>
      <p:sp>
        <p:nvSpPr>
          <p:cNvPr id="8" name="Rectangle 7"/>
          <p:cNvSpPr/>
          <p:nvPr/>
        </p:nvSpPr>
        <p:spPr>
          <a:xfrm>
            <a:off x="990600" y="2667000"/>
            <a:ext cx="739140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b="1" dirty="0"/>
              <a:t>Paulding Child </a:t>
            </a:r>
            <a:r>
              <a:rPr lang="en-US" sz="2600" b="1" dirty="0" smtClean="0"/>
              <a:t>Advocacy Center</a:t>
            </a:r>
          </a:p>
        </p:txBody>
      </p:sp>
      <p:pic>
        <p:nvPicPr>
          <p:cNvPr id="4098" name="Picture 2" descr="https://static.wixstatic.com/media/b126e7_e739b296a56d47f0a57ca0c20e843b18.jpg/v1/fill/w_164,h_125,al_c,q_80,usm_0.66_1.00_0.01,enc_avif,quality_auto/b126e7_e739b296a56d47f0a57ca0c20e843b1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76600" y="304800"/>
            <a:ext cx="2899257" cy="2209800"/>
          </a:xfrm>
          <a:prstGeom prst="rect">
            <a:avLst/>
          </a:prstGeom>
          <a:noFill/>
        </p:spPr>
      </p:pic>
    </p:spTree>
  </p:cSld>
  <p:clrMapOvr>
    <a:masterClrMapping/>
  </p:clrMapOvr>
  <p:transition advTm="45062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0" y="0"/>
            <a:ext cx="9144000" cy="5410200"/>
          </a:xfrm>
          <a:prstGeom prst="rect">
            <a:avLst/>
          </a:prstGeom>
          <a:solidFill>
            <a:schemeClr val="tx1"/>
          </a:solidFill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r>
              <a:rPr lang="en-US" dirty="0">
                <a:solidFill>
                  <a:srgbClr val="FFC000"/>
                </a:solidFill>
                <a:latin typeface="Calibri" pitchFamily="34" charset="0"/>
              </a:rPr>
              <a:t>  </a:t>
            </a: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676400" y="5410200"/>
            <a:ext cx="7467600" cy="1447800"/>
          </a:xfrm>
          <a:prstGeom prst="rect">
            <a:avLst/>
          </a:prstGeom>
          <a:solidFill>
            <a:srgbClr val="0D0D0D"/>
          </a:solidFill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>
              <a:buFontTx/>
              <a:buChar char="-"/>
            </a:pP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3600" b="1" i="1" dirty="0" smtClean="0">
                <a:solidFill>
                  <a:srgbClr val="FFFF00"/>
                </a:solidFill>
                <a:latin typeface="Calibri" pitchFamily="34" charset="0"/>
              </a:rPr>
              <a:t>Contact Us</a:t>
            </a:r>
            <a:r>
              <a:rPr lang="en-US" sz="3600" b="1" i="1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- </a:t>
            </a:r>
          </a:p>
          <a:p>
            <a:pPr algn="ctr"/>
            <a:endParaRPr lang="en-US" sz="3600" b="1" i="1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5638800"/>
            <a:ext cx="1143000" cy="9144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2743200" y="2667000"/>
            <a:ext cx="403860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600" b="1" i="1" dirty="0" smtClean="0">
              <a:solidFill>
                <a:srgbClr val="FFC000"/>
              </a:solidFill>
            </a:endParaRPr>
          </a:p>
          <a:p>
            <a:pPr algn="ctr"/>
            <a:r>
              <a:rPr lang="en-US" sz="1600" b="1" i="1" dirty="0" smtClean="0">
                <a:solidFill>
                  <a:srgbClr val="FFFF00"/>
                </a:solidFill>
              </a:rPr>
              <a:t>Paulding Child Advocacy Center</a:t>
            </a:r>
            <a:endParaRPr lang="en-US" sz="1600" b="1" i="1" dirty="0" smtClean="0">
              <a:solidFill>
                <a:srgbClr val="FFFF00"/>
              </a:solidFill>
            </a:endParaRPr>
          </a:p>
          <a:p>
            <a:pPr algn="ctr"/>
            <a:endParaRPr lang="en-US" sz="800" b="1" dirty="0">
              <a:solidFill>
                <a:schemeClr val="bg1"/>
              </a:solidFill>
            </a:endParaRP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P.O. Box 703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Dallas, Georgia  30132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Phone: 678- 363-7234  /  Fax: 678-363-7616</a:t>
            </a:r>
          </a:p>
          <a:p>
            <a:pPr algn="ctr"/>
            <a:endParaRPr lang="en-US" sz="1600" dirty="0">
              <a:solidFill>
                <a:schemeClr val="bg1"/>
              </a:solidFill>
            </a:endParaRPr>
          </a:p>
          <a:p>
            <a:pPr algn="ctr"/>
            <a:r>
              <a:rPr lang="en-US" sz="1600" b="1" dirty="0" smtClean="0">
                <a:solidFill>
                  <a:srgbClr val="FFFF00"/>
                </a:solidFill>
              </a:rPr>
              <a:t>https://www.pauldingcac.org/</a:t>
            </a:r>
          </a:p>
          <a:p>
            <a:pPr algn="ctr"/>
            <a:endParaRPr lang="en-US" sz="1600" b="1" dirty="0" smtClean="0">
              <a:solidFill>
                <a:srgbClr val="FFC000"/>
              </a:solidFill>
            </a:endParaRPr>
          </a:p>
          <a:p>
            <a:pPr algn="ctr"/>
            <a:endParaRPr lang="en-US" sz="1600" dirty="0">
              <a:solidFill>
                <a:schemeClr val="bg1"/>
              </a:solidFill>
            </a:endParaRPr>
          </a:p>
        </p:txBody>
      </p:sp>
      <p:pic>
        <p:nvPicPr>
          <p:cNvPr id="20482" name="Picture 2" descr="CONTACT US Button (customer service support hotline call help) Stock Vector  | Adobe Stock"/>
          <p:cNvPicPr>
            <a:picLocks noChangeAspect="1" noChangeArrowheads="1"/>
          </p:cNvPicPr>
          <p:nvPr/>
        </p:nvPicPr>
        <p:blipFill>
          <a:blip r:embed="rId3"/>
          <a:srcRect l="4000" t="11024" r="3200" b="24409"/>
          <a:stretch>
            <a:fillRect/>
          </a:stretch>
        </p:blipFill>
        <p:spPr bwMode="auto">
          <a:xfrm>
            <a:off x="2209800" y="304800"/>
            <a:ext cx="4876800" cy="22098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</p:pic>
    </p:spTree>
  </p:cSld>
  <p:clrMapOvr>
    <a:masterClrMapping/>
  </p:clrMapOvr>
  <p:transition advTm="45062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92</Words>
  <Application>Microsoft Office PowerPoint</Application>
  <PresentationFormat>On-screen Show (4:3)</PresentationFormat>
  <Paragraphs>40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Superior</dc:creator>
  <cp:lastModifiedBy>Superior</cp:lastModifiedBy>
  <cp:revision>1</cp:revision>
  <dcterms:created xsi:type="dcterms:W3CDTF">2024-12-11T15:29:41Z</dcterms:created>
  <dcterms:modified xsi:type="dcterms:W3CDTF">2024-12-11T15:38:23Z</dcterms:modified>
</cp:coreProperties>
</file>