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E8984-4E57-4A50-B613-37DC208BD24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770C-8989-49A0-9FE0-5AB3199B5E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E8984-4E57-4A50-B613-37DC208BD24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770C-8989-49A0-9FE0-5AB3199B5E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E8984-4E57-4A50-B613-37DC208BD24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770C-8989-49A0-9FE0-5AB3199B5E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E8984-4E57-4A50-B613-37DC208BD24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770C-8989-49A0-9FE0-5AB3199B5E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E8984-4E57-4A50-B613-37DC208BD24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770C-8989-49A0-9FE0-5AB3199B5E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E8984-4E57-4A50-B613-37DC208BD24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770C-8989-49A0-9FE0-5AB3199B5E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E8984-4E57-4A50-B613-37DC208BD24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770C-8989-49A0-9FE0-5AB3199B5E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E8984-4E57-4A50-B613-37DC208BD24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770C-8989-49A0-9FE0-5AB3199B5E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E8984-4E57-4A50-B613-37DC208BD24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770C-8989-49A0-9FE0-5AB3199B5E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E8984-4E57-4A50-B613-37DC208BD24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770C-8989-49A0-9FE0-5AB3199B5E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E8984-4E57-4A50-B613-37DC208BD24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770C-8989-49A0-9FE0-5AB3199B5E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E8984-4E57-4A50-B613-37DC208BD24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B770C-8989-49A0-9FE0-5AB3199B5ED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</a:rPr>
              <a:t>__________________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</a:rPr>
              <a:t>_____________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</a:rPr>
              <a:t>---______________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</a:rPr>
              <a:t>-</a:t>
            </a:r>
            <a:endParaRPr lang="en-US" sz="2200" b="1" dirty="0">
              <a:latin typeface="Calibri" pitchFamily="34" charset="0"/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Crimes against Children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228600" y="40386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The Crimes Against Children Unit falls under the Juvenile Division and began operations as a separate unit in September 2006. The Crimes Against Children Unit specializes in crimes committed against children such as sexual and physical abuse.</a:t>
            </a:r>
            <a:endParaRPr lang="en-US" b="1" dirty="0"/>
          </a:p>
        </p:txBody>
      </p:sp>
      <p:pic>
        <p:nvPicPr>
          <p:cNvPr id="1028" name="Picture 4" descr="Paulding County Sheriff's Office (GA) Jail Recruitment Video (June 2021)"/>
          <p:cNvPicPr>
            <a:picLocks noChangeAspect="1" noChangeArrowheads="1"/>
          </p:cNvPicPr>
          <p:nvPr/>
        </p:nvPicPr>
        <p:blipFill>
          <a:blip r:embed="rId3"/>
          <a:srcRect l="11765" r="11765"/>
          <a:stretch>
            <a:fillRect/>
          </a:stretch>
        </p:blipFill>
        <p:spPr bwMode="auto">
          <a:xfrm>
            <a:off x="3200400" y="533400"/>
            <a:ext cx="2667000" cy="261571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667000" y="3276600"/>
            <a:ext cx="4033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Paulding County Crimes against Children</a:t>
            </a:r>
            <a:endParaRPr lang="en-US" b="1" dirty="0"/>
          </a:p>
        </p:txBody>
      </p:sp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286000" y="2667000"/>
            <a:ext cx="49530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i="1" dirty="0" smtClean="0">
              <a:solidFill>
                <a:srgbClr val="FFC000"/>
              </a:solidFill>
            </a:endParaRPr>
          </a:p>
          <a:p>
            <a:pPr algn="ctr"/>
            <a:r>
              <a:rPr lang="en-US" sz="1600" b="1" i="1" dirty="0" smtClean="0">
                <a:solidFill>
                  <a:srgbClr val="FFFF00"/>
                </a:solidFill>
              </a:rPr>
              <a:t>Paulding County Crimes against Children</a:t>
            </a:r>
            <a:endParaRPr lang="en-US" sz="1600" b="1" i="1" dirty="0" smtClean="0">
              <a:solidFill>
                <a:srgbClr val="FFFF00"/>
              </a:solidFill>
            </a:endParaRPr>
          </a:p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1387 Industrial Blvd N Suite 103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Dallas, GA 30132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Phone: 770-445-6105 / Fax: 770-445-8136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Hours: Monday – Friday /  8:00am – 5:00pm</a:t>
            </a:r>
          </a:p>
          <a:p>
            <a:pPr algn="ctr"/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FFFF00"/>
                </a:solidFill>
              </a:rPr>
              <a:t>http://www.paulding.gov/453/Juvenile-Investigations</a:t>
            </a:r>
            <a:endParaRPr lang="en-US" sz="1600" b="1" dirty="0" smtClean="0">
              <a:solidFill>
                <a:srgbClr val="FFFF00"/>
              </a:solidFill>
            </a:endParaRPr>
          </a:p>
          <a:p>
            <a:pPr algn="ctr"/>
            <a:endParaRPr lang="en-US" sz="1600" b="1" dirty="0" smtClean="0">
              <a:solidFill>
                <a:srgbClr val="FFC000"/>
              </a:solidFill>
            </a:endParaRPr>
          </a:p>
          <a:p>
            <a:pPr algn="ctr"/>
            <a:endParaRPr lang="en-US" sz="1600" b="1" dirty="0" smtClean="0">
              <a:solidFill>
                <a:srgbClr val="FFC000"/>
              </a:solidFill>
            </a:endParaRPr>
          </a:p>
          <a:p>
            <a:pPr algn="ctr"/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0482" name="Picture 2" descr="CONTACT US Button (customer service support hotline call help) Stock Vector  | Adobe Stock"/>
          <p:cNvPicPr>
            <a:picLocks noChangeAspect="1" noChangeArrowheads="1"/>
          </p:cNvPicPr>
          <p:nvPr/>
        </p:nvPicPr>
        <p:blipFill>
          <a:blip r:embed="rId3"/>
          <a:srcRect l="4000" t="11024" r="3200" b="24409"/>
          <a:stretch>
            <a:fillRect/>
          </a:stretch>
        </p:blipFill>
        <p:spPr bwMode="auto">
          <a:xfrm>
            <a:off x="2362200" y="304800"/>
            <a:ext cx="4876800" cy="2209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92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1</cp:revision>
  <dcterms:created xsi:type="dcterms:W3CDTF">2024-12-11T15:41:55Z</dcterms:created>
  <dcterms:modified xsi:type="dcterms:W3CDTF">2024-12-11T15:49:43Z</dcterms:modified>
</cp:coreProperties>
</file>