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93C8-5628-4872-9A2B-B3D30FCC9C53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4BB98-EF7B-4106-AC75-E6EAD34C83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Safe Path Children’s Advocacy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2" name="Picture 4" descr="SafePath Children's Advocacy Center, Inc. | Linked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81000"/>
            <a:ext cx="3200400" cy="32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3962400"/>
            <a:ext cx="89823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To reduce the trauma to children and their families by offering a comprehensive, </a:t>
            </a:r>
            <a:endParaRPr lang="en-US" b="1" dirty="0" smtClean="0"/>
          </a:p>
          <a:p>
            <a:pPr algn="ctr"/>
            <a:r>
              <a:rPr lang="en-US" b="1" dirty="0" smtClean="0"/>
              <a:t>professional &amp; </a:t>
            </a:r>
            <a:r>
              <a:rPr lang="en-US" b="1" dirty="0" smtClean="0"/>
              <a:t>child‐friendly approach to allegations of child abuse</a:t>
            </a:r>
            <a:r>
              <a:rPr lang="en-US" b="1" dirty="0" smtClean="0"/>
              <a:t>. </a:t>
            </a:r>
          </a:p>
          <a:p>
            <a:pPr algn="ctr"/>
            <a:r>
              <a:rPr lang="en-US" b="1" dirty="0" smtClean="0"/>
              <a:t>A </a:t>
            </a:r>
            <a:r>
              <a:rPr lang="en-US" b="1" dirty="0" smtClean="0"/>
              <a:t>community free of child abuse.</a:t>
            </a:r>
          </a:p>
          <a:p>
            <a:endParaRPr lang="en-US" dirty="0"/>
          </a:p>
        </p:txBody>
      </p:sp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C0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SAFEPATH CHILDREN’S ADVOCACY CENTER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736 </a:t>
            </a:r>
            <a:r>
              <a:rPr lang="en-US" sz="1600" b="1" dirty="0" smtClean="0">
                <a:solidFill>
                  <a:schemeClr val="bg1"/>
                </a:solidFill>
              </a:rPr>
              <a:t>Whitlock Avenue, Suite 600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Marietta, GA 30064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P: 770-801-3465</a:t>
            </a:r>
            <a:br>
              <a:rPr lang="en-US" sz="16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bg1"/>
                </a:solidFill>
              </a:rPr>
              <a:t>F: </a:t>
            </a:r>
            <a:r>
              <a:rPr lang="en-US" sz="1600" b="1" dirty="0" smtClean="0">
                <a:solidFill>
                  <a:schemeClr val="bg1"/>
                </a:solidFill>
              </a:rPr>
              <a:t>770-801-3468</a:t>
            </a:r>
          </a:p>
          <a:p>
            <a:pPr algn="ctr"/>
            <a:endParaRPr lang="en-US" sz="8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https://livesaferesources.org/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53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15</cp:revision>
  <dcterms:created xsi:type="dcterms:W3CDTF">2024-08-18T18:33:47Z</dcterms:created>
  <dcterms:modified xsi:type="dcterms:W3CDTF">2024-12-12T13:20:44Z</dcterms:modified>
</cp:coreProperties>
</file>