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E4F00-6D27-41CD-B7C4-A46D703C7E75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C9F4E-27B5-4D98-9946-633503E859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E4F00-6D27-41CD-B7C4-A46D703C7E75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C9F4E-27B5-4D98-9946-633503E859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E4F00-6D27-41CD-B7C4-A46D703C7E75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C9F4E-27B5-4D98-9946-633503E859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E4F00-6D27-41CD-B7C4-A46D703C7E75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C9F4E-27B5-4D98-9946-633503E859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E4F00-6D27-41CD-B7C4-A46D703C7E75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C9F4E-27B5-4D98-9946-633503E859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E4F00-6D27-41CD-B7C4-A46D703C7E75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C9F4E-27B5-4D98-9946-633503E859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E4F00-6D27-41CD-B7C4-A46D703C7E75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C9F4E-27B5-4D98-9946-633503E859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E4F00-6D27-41CD-B7C4-A46D703C7E75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C9F4E-27B5-4D98-9946-633503E859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E4F00-6D27-41CD-B7C4-A46D703C7E75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C9F4E-27B5-4D98-9946-633503E859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E4F00-6D27-41CD-B7C4-A46D703C7E75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C9F4E-27B5-4D98-9946-633503E859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E4F00-6D27-41CD-B7C4-A46D703C7E75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C9F4E-27B5-4D98-9946-633503E859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5E4F00-6D27-41CD-B7C4-A46D703C7E75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CC9F4E-27B5-4D98-9946-633503E859E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5638800"/>
            <a:ext cx="1143000" cy="9144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676400" y="5410200"/>
            <a:ext cx="7467600" cy="1447800"/>
          </a:xfrm>
          <a:prstGeom prst="rect">
            <a:avLst/>
          </a:prstGeom>
          <a:solidFill>
            <a:srgbClr val="0D0D0D"/>
          </a:solidFill>
          <a:ln w="25400">
            <a:solidFill>
              <a:srgbClr val="FFC0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>
              <a:buFontTx/>
              <a:buChar char="-"/>
            </a:pPr>
            <a:r>
              <a:rPr lang="en-US" sz="3600" b="1" i="1" dirty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sz="3600" b="1" i="1" dirty="0" smtClean="0">
                <a:solidFill>
                  <a:srgbClr val="FFFF00"/>
                </a:solidFill>
                <a:latin typeface="Calibri" pitchFamily="34" charset="0"/>
              </a:rPr>
              <a:t>Shepherd’s Rest</a:t>
            </a:r>
            <a:r>
              <a:rPr lang="en-US" sz="3600" b="1" i="1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sz="3600" b="1" i="1" dirty="0">
                <a:solidFill>
                  <a:schemeClr val="bg1"/>
                </a:solidFill>
                <a:latin typeface="Calibri" pitchFamily="34" charset="0"/>
              </a:rPr>
              <a:t>- </a:t>
            </a:r>
          </a:p>
          <a:p>
            <a:pPr algn="ctr"/>
            <a:endParaRPr lang="en-US" sz="3600" b="1" i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0" y="0"/>
            <a:ext cx="9144000" cy="5410200"/>
          </a:xfrm>
          <a:prstGeom prst="rect">
            <a:avLst/>
          </a:prstGeom>
          <a:solidFill>
            <a:schemeClr val="bg1"/>
          </a:solidFill>
          <a:ln w="25400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1600" dirty="0" smtClean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 smtClean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 smtClean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 smtClean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 smtClean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b="1" dirty="0">
              <a:latin typeface="Calibri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4038600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Emergency food, clothing, and shelter; Individual advocacy, legal advocacy; Weekly in-house support groups on a variety of subjects; Groups for youth aged 7 and up; Medical Screenings, Assistance with school enrollment; Outside referrals for counseling, housing, day care, and local community advocacy.</a:t>
            </a:r>
            <a:endParaRPr lang="en-US" b="1" dirty="0"/>
          </a:p>
        </p:txBody>
      </p:sp>
      <p:pic>
        <p:nvPicPr>
          <p:cNvPr id="1028" name="Picture 4" descr="Shepherds Rest Ministries"/>
          <p:cNvPicPr>
            <a:picLocks noChangeAspect="1" noChangeArrowheads="1"/>
          </p:cNvPicPr>
          <p:nvPr/>
        </p:nvPicPr>
        <p:blipFill>
          <a:blip r:embed="rId3"/>
          <a:srcRect l="3060" t="4730" r="3102" b="5408"/>
          <a:stretch>
            <a:fillRect/>
          </a:stretch>
        </p:blipFill>
        <p:spPr bwMode="auto">
          <a:xfrm>
            <a:off x="2438400" y="381000"/>
            <a:ext cx="4876800" cy="332381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0" y="0"/>
            <a:ext cx="9144000" cy="5410200"/>
          </a:xfrm>
          <a:prstGeom prst="rect">
            <a:avLst/>
          </a:prstGeom>
          <a:solidFill>
            <a:schemeClr val="tx1"/>
          </a:solidFill>
          <a:ln w="25400">
            <a:solidFill>
              <a:srgbClr val="FFC0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r>
              <a:rPr lang="en-US" dirty="0">
                <a:solidFill>
                  <a:srgbClr val="FFC000"/>
                </a:solidFill>
                <a:latin typeface="Calibri" pitchFamily="34" charset="0"/>
              </a:rPr>
              <a:t>  </a:t>
            </a: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676400" y="5410200"/>
            <a:ext cx="7467600" cy="1447800"/>
          </a:xfrm>
          <a:prstGeom prst="rect">
            <a:avLst/>
          </a:prstGeom>
          <a:solidFill>
            <a:srgbClr val="0D0D0D"/>
          </a:solidFill>
          <a:ln w="25400">
            <a:solidFill>
              <a:srgbClr val="FFC0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>
              <a:buFontTx/>
              <a:buChar char="-"/>
            </a:pPr>
            <a:r>
              <a:rPr lang="en-US" sz="3600" b="1" i="1" dirty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sz="3600" b="1" i="1" dirty="0" smtClean="0">
                <a:solidFill>
                  <a:srgbClr val="FFFF00"/>
                </a:solidFill>
                <a:latin typeface="Calibri" pitchFamily="34" charset="0"/>
              </a:rPr>
              <a:t>Contact Us</a:t>
            </a:r>
            <a:r>
              <a:rPr lang="en-US" sz="3600" b="1" i="1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sz="3600" b="1" i="1" dirty="0">
                <a:solidFill>
                  <a:schemeClr val="bg1"/>
                </a:solidFill>
                <a:latin typeface="Calibri" pitchFamily="34" charset="0"/>
              </a:rPr>
              <a:t>- </a:t>
            </a:r>
          </a:p>
          <a:p>
            <a:pPr algn="ctr"/>
            <a:endParaRPr lang="en-US" sz="3600" b="1" i="1" dirty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5638800"/>
            <a:ext cx="1143000" cy="9144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2743200" y="2590800"/>
            <a:ext cx="4038600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600" b="1" i="1" dirty="0" smtClean="0">
              <a:solidFill>
                <a:srgbClr val="FFC000"/>
              </a:solidFill>
            </a:endParaRPr>
          </a:p>
          <a:p>
            <a:pPr algn="ctr"/>
            <a:r>
              <a:rPr lang="en-US" sz="1600" b="1" i="1" dirty="0" smtClean="0">
                <a:solidFill>
                  <a:srgbClr val="FFFF00"/>
                </a:solidFill>
              </a:rPr>
              <a:t>Shepherd’s  Rest  Ministries </a:t>
            </a:r>
            <a:endParaRPr lang="en-US" sz="1600" b="1" i="1" dirty="0" smtClean="0">
              <a:solidFill>
                <a:srgbClr val="FFFF00"/>
              </a:solidFill>
            </a:endParaRPr>
          </a:p>
          <a:p>
            <a:pPr algn="ctr"/>
            <a:endParaRPr lang="en-US" sz="800" b="1" dirty="0">
              <a:solidFill>
                <a:schemeClr val="bg1"/>
              </a:solidFill>
            </a:endParaRP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Post office  Box 737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Dallas, GA  30132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24 hrs a day,  seven days a week: 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770-443-5213  /  Fax: 770-443-9795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Email: srminc1@bellsouth.net 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Monday - Friday  /  9:00am to 6:00pm</a:t>
            </a:r>
          </a:p>
          <a:p>
            <a:pPr algn="ctr"/>
            <a:endParaRPr lang="en-US" sz="1600" dirty="0">
              <a:solidFill>
                <a:schemeClr val="bg1"/>
              </a:solidFill>
            </a:endParaRPr>
          </a:p>
          <a:p>
            <a:pPr algn="ctr"/>
            <a:r>
              <a:rPr lang="en-US" sz="1600" b="1" dirty="0" smtClean="0">
                <a:solidFill>
                  <a:srgbClr val="FFFF00"/>
                </a:solidFill>
              </a:rPr>
              <a:t>http://www.shepherdsrestministries.org/</a:t>
            </a:r>
            <a:endParaRPr lang="en-US" sz="1600" b="1" dirty="0">
              <a:solidFill>
                <a:srgbClr val="FFFF00"/>
              </a:solidFill>
            </a:endParaRPr>
          </a:p>
          <a:p>
            <a:pPr algn="ctr"/>
            <a:endParaRPr lang="en-US" sz="1600" dirty="0" smtClean="0">
              <a:solidFill>
                <a:schemeClr val="bg1"/>
              </a:solidFill>
            </a:endParaRPr>
          </a:p>
          <a:p>
            <a:pPr algn="ctr"/>
            <a:endParaRPr lang="en-US" sz="1600" b="1" dirty="0" smtClean="0">
              <a:solidFill>
                <a:srgbClr val="FFC000"/>
              </a:solidFill>
            </a:endParaRPr>
          </a:p>
          <a:p>
            <a:pPr algn="ctr"/>
            <a:endParaRPr lang="en-US" sz="1600" b="1" dirty="0" smtClean="0">
              <a:solidFill>
                <a:srgbClr val="FFC000"/>
              </a:solidFill>
            </a:endParaRPr>
          </a:p>
          <a:p>
            <a:pPr algn="ctr"/>
            <a:endParaRPr lang="en-US" sz="1600" dirty="0">
              <a:solidFill>
                <a:schemeClr val="bg1"/>
              </a:solidFill>
            </a:endParaRPr>
          </a:p>
        </p:txBody>
      </p:sp>
      <p:pic>
        <p:nvPicPr>
          <p:cNvPr id="20482" name="Picture 2" descr="CONTACT US Button (customer service support hotline call help) Stock Vector  | Adobe Stock"/>
          <p:cNvPicPr>
            <a:picLocks noChangeAspect="1" noChangeArrowheads="1"/>
          </p:cNvPicPr>
          <p:nvPr/>
        </p:nvPicPr>
        <p:blipFill>
          <a:blip r:embed="rId3"/>
          <a:srcRect l="4000" t="11024" r="3200" b="24409"/>
          <a:stretch>
            <a:fillRect/>
          </a:stretch>
        </p:blipFill>
        <p:spPr bwMode="auto">
          <a:xfrm>
            <a:off x="2209800" y="304800"/>
            <a:ext cx="4876800" cy="22098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</p:pic>
    </p:spTree>
  </p:cSld>
  <p:clrMapOvr>
    <a:masterClrMapping/>
  </p:clrMapOvr>
  <p:transition advTm="45062"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104</Words>
  <Application>Microsoft Office PowerPoint</Application>
  <PresentationFormat>On-screen Show (4:3)</PresentationFormat>
  <Paragraphs>44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Superior</dc:creator>
  <cp:lastModifiedBy>Superior</cp:lastModifiedBy>
  <cp:revision>2</cp:revision>
  <dcterms:created xsi:type="dcterms:W3CDTF">2024-12-11T16:05:18Z</dcterms:created>
  <dcterms:modified xsi:type="dcterms:W3CDTF">2024-12-11T17:23:46Z</dcterms:modified>
</cp:coreProperties>
</file>