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65F5-0FCC-4377-AD22-9060BDCDAF9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6FCE-B057-4BA0-8CED-816AF44DA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65F5-0FCC-4377-AD22-9060BDCDAF9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6FCE-B057-4BA0-8CED-816AF44DA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65F5-0FCC-4377-AD22-9060BDCDAF9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6FCE-B057-4BA0-8CED-816AF44DA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65F5-0FCC-4377-AD22-9060BDCDAF9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6FCE-B057-4BA0-8CED-816AF44DA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65F5-0FCC-4377-AD22-9060BDCDAF9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6FCE-B057-4BA0-8CED-816AF44DA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65F5-0FCC-4377-AD22-9060BDCDAF9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6FCE-B057-4BA0-8CED-816AF44DA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65F5-0FCC-4377-AD22-9060BDCDAF9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6FCE-B057-4BA0-8CED-816AF44DA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65F5-0FCC-4377-AD22-9060BDCDAF9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6FCE-B057-4BA0-8CED-816AF44DA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65F5-0FCC-4377-AD22-9060BDCDAF9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6FCE-B057-4BA0-8CED-816AF44DA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65F5-0FCC-4377-AD22-9060BDCDAF9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6FCE-B057-4BA0-8CED-816AF44DA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665F5-0FCC-4377-AD22-9060BDCDAF9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96FCE-B057-4BA0-8CED-816AF44DA5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665F5-0FCC-4377-AD22-9060BDCDAF9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96FCE-B057-4BA0-8CED-816AF44DA5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err="1" smtClean="0">
                <a:solidFill>
                  <a:srgbClr val="FFFF00"/>
                </a:solidFill>
                <a:latin typeface="Calibri" pitchFamily="34" charset="0"/>
              </a:rPr>
              <a:t>Tallatoona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73380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Head Start is a FREE comprehensive preschool for eligible 3/4 year old children who live in Paulding County, provides monthly parent meetings, training, family support, nutritional meals/snacks; Offers Georgia Pre-Kindergarten classes for 4 year olds</a:t>
            </a:r>
            <a:endParaRPr lang="en-US" b="1" dirty="0"/>
          </a:p>
        </p:txBody>
      </p:sp>
      <p:pic>
        <p:nvPicPr>
          <p:cNvPr id="1028" name="Picture 4" descr="Tallatoona Community Action Partnership, Inc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381000"/>
            <a:ext cx="7282043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362200" y="2667000"/>
            <a:ext cx="47244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i="1" dirty="0" smtClean="0">
              <a:solidFill>
                <a:srgbClr val="FFC000"/>
              </a:solidFill>
            </a:endParaRPr>
          </a:p>
          <a:p>
            <a:pPr algn="ctr"/>
            <a:r>
              <a:rPr lang="en-US" sz="1600" b="1" i="1" dirty="0" err="1" smtClean="0">
                <a:solidFill>
                  <a:srgbClr val="FFFF00"/>
                </a:solidFill>
              </a:rPr>
              <a:t>Tallatoona</a:t>
            </a:r>
            <a:r>
              <a:rPr lang="en-US" sz="1600" b="1" i="1" dirty="0" smtClean="0">
                <a:solidFill>
                  <a:srgbClr val="FFFF00"/>
                </a:solidFill>
              </a:rPr>
              <a:t> Partnership</a:t>
            </a:r>
            <a:endParaRPr lang="en-US" sz="1600" b="1" i="1" dirty="0" smtClean="0">
              <a:solidFill>
                <a:srgbClr val="FFFF00"/>
              </a:solidFill>
            </a:endParaRPr>
          </a:p>
          <a:p>
            <a:pPr algn="ctr"/>
            <a:endParaRPr lang="en-US" sz="800" b="1" dirty="0">
              <a:solidFill>
                <a:schemeClr val="bg1"/>
              </a:solidFill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400 Nathan Dean Blvd.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Dallas, GA 30132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770-443-3615  /  Fax: 770-443-3621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Email: Cathy </a:t>
            </a:r>
            <a:r>
              <a:rPr lang="en-US" sz="1600" dirty="0" err="1" smtClean="0">
                <a:solidFill>
                  <a:schemeClr val="bg1"/>
                </a:solidFill>
              </a:rPr>
              <a:t>Fossett</a:t>
            </a:r>
            <a:r>
              <a:rPr lang="en-US" sz="1600" dirty="0" smtClean="0">
                <a:solidFill>
                  <a:schemeClr val="bg1"/>
                </a:solidFill>
              </a:rPr>
              <a:t>   cathyf@tallatoonacap.org</a:t>
            </a:r>
          </a:p>
          <a:p>
            <a:pPr algn="ctr"/>
            <a:endParaRPr lang="en-US" sz="1600" dirty="0">
              <a:solidFill>
                <a:schemeClr val="bg1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FFFF00"/>
                </a:solidFill>
              </a:rPr>
              <a:t>http://www.tallatoonacap.org/</a:t>
            </a:r>
          </a:p>
          <a:p>
            <a:pPr algn="ctr"/>
            <a:endParaRPr lang="en-US" sz="1600" dirty="0">
              <a:solidFill>
                <a:schemeClr val="bg1"/>
              </a:solidFill>
            </a:endParaRPr>
          </a:p>
          <a:p>
            <a:pPr algn="ctr"/>
            <a:endParaRPr lang="en-US" sz="1600" dirty="0">
              <a:solidFill>
                <a:schemeClr val="bg1"/>
              </a:solidFill>
            </a:endParaRPr>
          </a:p>
          <a:p>
            <a:pPr algn="ctr"/>
            <a:endParaRPr lang="en-US" sz="1600" dirty="0" smtClean="0">
              <a:solidFill>
                <a:schemeClr val="bg1"/>
              </a:solidFill>
            </a:endParaRPr>
          </a:p>
          <a:p>
            <a:pPr algn="ctr"/>
            <a:endParaRPr lang="en-US" sz="1600" b="1" dirty="0" smtClean="0">
              <a:solidFill>
                <a:srgbClr val="FFC000"/>
              </a:solidFill>
            </a:endParaRPr>
          </a:p>
          <a:p>
            <a:pPr algn="ctr"/>
            <a:endParaRPr lang="en-US" sz="1600" b="1" dirty="0" smtClean="0">
              <a:solidFill>
                <a:srgbClr val="FFC000"/>
              </a:solidFill>
            </a:endParaRPr>
          </a:p>
          <a:p>
            <a:pPr algn="ctr"/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0482" name="Picture 2" descr="CONTACT US Button (customer service support hotline call help) Stock Vector  | Adobe Stock"/>
          <p:cNvPicPr>
            <a:picLocks noChangeAspect="1" noChangeArrowheads="1"/>
          </p:cNvPicPr>
          <p:nvPr/>
        </p:nvPicPr>
        <p:blipFill>
          <a:blip r:embed="rId3"/>
          <a:srcRect l="4000" t="11024" r="3200" b="24409"/>
          <a:stretch>
            <a:fillRect/>
          </a:stretch>
        </p:blipFill>
        <p:spPr bwMode="auto">
          <a:xfrm>
            <a:off x="2209800" y="304800"/>
            <a:ext cx="4876800" cy="2209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73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2</cp:revision>
  <dcterms:created xsi:type="dcterms:W3CDTF">2024-12-11T16:45:58Z</dcterms:created>
  <dcterms:modified xsi:type="dcterms:W3CDTF">2024-12-11T17:12:05Z</dcterms:modified>
</cp:coreProperties>
</file>