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7437-EE7B-4C9B-B828-48AA6B5A037A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35F65-D551-43CB-A064-2247D6C47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7437-EE7B-4C9B-B828-48AA6B5A037A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35F65-D551-43CB-A064-2247D6C47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7437-EE7B-4C9B-B828-48AA6B5A037A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35F65-D551-43CB-A064-2247D6C47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7437-EE7B-4C9B-B828-48AA6B5A037A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35F65-D551-43CB-A064-2247D6C47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7437-EE7B-4C9B-B828-48AA6B5A037A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35F65-D551-43CB-A064-2247D6C47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7437-EE7B-4C9B-B828-48AA6B5A037A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35F65-D551-43CB-A064-2247D6C47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7437-EE7B-4C9B-B828-48AA6B5A037A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35F65-D551-43CB-A064-2247D6C47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7437-EE7B-4C9B-B828-48AA6B5A037A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35F65-D551-43CB-A064-2247D6C47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7437-EE7B-4C9B-B828-48AA6B5A037A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35F65-D551-43CB-A064-2247D6C47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7437-EE7B-4C9B-B828-48AA6B5A037A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35F65-D551-43CB-A064-2247D6C47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7437-EE7B-4C9B-B828-48AA6B5A037A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35F65-D551-43CB-A064-2247D6C47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F7437-EE7B-4C9B-B828-48AA6B5A037A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35F65-D551-43CB-A064-2247D6C47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bg1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MUST Outreach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5122" name="AutoShape 2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6" name="Picture 6" descr="Gives Back: Food Drive to Support Local Food Banks | Georgia Spa Compan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381000"/>
            <a:ext cx="2819400" cy="28194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3352800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Serving our neighbors in need … transforming lives and communities in response to Christ's </a:t>
            </a:r>
            <a:r>
              <a:rPr lang="en-US" b="1" dirty="0" smtClean="0"/>
              <a:t>call. To </a:t>
            </a:r>
            <a:r>
              <a:rPr lang="en-US" b="1" dirty="0" smtClean="0"/>
              <a:t>become Georgia's most respected Servant Leader - Restoring lives one person and one community at a time.</a:t>
            </a:r>
          </a:p>
          <a:p>
            <a:endParaRPr lang="en-US" dirty="0"/>
          </a:p>
        </p:txBody>
      </p:sp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2133600"/>
            <a:ext cx="9144000" cy="32766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- </a:t>
            </a:r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438400" y="2209800"/>
            <a:ext cx="43434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FFFF00"/>
                </a:solidFill>
              </a:rPr>
              <a:t>MUST Ministries</a:t>
            </a:r>
          </a:p>
          <a:p>
            <a:pPr algn="ctr"/>
            <a:endParaRPr lang="en-US" sz="800" b="1" dirty="0" smtClean="0">
              <a:solidFill>
                <a:schemeClr val="bg1"/>
              </a:solidFill>
            </a:endParaRPr>
          </a:p>
          <a:p>
            <a:pPr algn="ctr"/>
            <a:endParaRPr lang="en-US" sz="800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1260 </a:t>
            </a:r>
            <a:r>
              <a:rPr lang="en-US" b="1" dirty="0">
                <a:solidFill>
                  <a:schemeClr val="bg1"/>
                </a:solidFill>
              </a:rPr>
              <a:t>Cobb Pkwy N.,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Marietta, 30062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770-427-9862</a:t>
            </a:r>
          </a:p>
          <a:p>
            <a:pPr algn="ctr"/>
            <a:endParaRPr lang="en-US" sz="800" b="1" dirty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Services Open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Monday - Friday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10AM - </a:t>
            </a:r>
            <a:r>
              <a:rPr lang="en-US" b="1" dirty="0" smtClean="0">
                <a:solidFill>
                  <a:schemeClr val="bg1"/>
                </a:solidFill>
              </a:rPr>
              <a:t>2PM</a:t>
            </a:r>
          </a:p>
          <a:p>
            <a:pPr algn="ctr"/>
            <a:endParaRPr lang="en-US" sz="800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https://www.mustministries.org/</a:t>
            </a:r>
            <a:endParaRPr lang="en-US" b="1" dirty="0" smtClean="0">
              <a:solidFill>
                <a:srgbClr val="FFFF00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8" name="Picture 6" descr="Gives Back: Food Drive to Support Local Food Banks | Georgia Spa Compan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152400"/>
            <a:ext cx="1752600" cy="1752600"/>
          </a:xfrm>
          <a:prstGeom prst="rect">
            <a:avLst/>
          </a:prstGeom>
          <a:noFill/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17</Words>
  <Application>Microsoft Office PowerPoint</Application>
  <PresentationFormat>On-screen Show (4:3)</PresentationFormat>
  <Paragraphs>45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33</cp:revision>
  <dcterms:created xsi:type="dcterms:W3CDTF">2024-08-19T14:44:05Z</dcterms:created>
  <dcterms:modified xsi:type="dcterms:W3CDTF">2024-12-12T13:28:10Z</dcterms:modified>
</cp:coreProperties>
</file>