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386C-4FBC-4187-9E58-CA1D747DF8E9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0417-5300-4B9E-8655-F16E03B2B4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386C-4FBC-4187-9E58-CA1D747DF8E9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0417-5300-4B9E-8655-F16E03B2B4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386C-4FBC-4187-9E58-CA1D747DF8E9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0417-5300-4B9E-8655-F16E03B2B4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386C-4FBC-4187-9E58-CA1D747DF8E9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0417-5300-4B9E-8655-F16E03B2B4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386C-4FBC-4187-9E58-CA1D747DF8E9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0417-5300-4B9E-8655-F16E03B2B4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386C-4FBC-4187-9E58-CA1D747DF8E9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0417-5300-4B9E-8655-F16E03B2B4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386C-4FBC-4187-9E58-CA1D747DF8E9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0417-5300-4B9E-8655-F16E03B2B4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386C-4FBC-4187-9E58-CA1D747DF8E9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0417-5300-4B9E-8655-F16E03B2B4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386C-4FBC-4187-9E58-CA1D747DF8E9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0417-5300-4B9E-8655-F16E03B2B4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386C-4FBC-4187-9E58-CA1D747DF8E9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0417-5300-4B9E-8655-F16E03B2B4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386C-4FBC-4187-9E58-CA1D747DF8E9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0417-5300-4B9E-8655-F16E03B2B4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5386C-4FBC-4187-9E58-CA1D747DF8E9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50417-5300-4B9E-8655-F16E03B2B4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bg1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Reflections of Trinity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5122" name="AutoShape 2" descr="MUST Ministr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124" name="AutoShape 4" descr="MUST Ministr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026" name="Picture 2" descr="Reflections of Trinity Home - Reflections of Trin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381000"/>
            <a:ext cx="6324600" cy="2222157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289560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Provide </a:t>
            </a:r>
            <a:r>
              <a:rPr lang="en-US" b="1" dirty="0" smtClean="0"/>
              <a:t>food and basic needs for those living in poverty as well as educational tools, </a:t>
            </a:r>
            <a:endParaRPr lang="en-US" b="1" dirty="0" smtClean="0"/>
          </a:p>
          <a:p>
            <a:pPr algn="ctr"/>
            <a:r>
              <a:rPr lang="en-US" b="1" dirty="0" smtClean="0"/>
              <a:t>resources </a:t>
            </a:r>
            <a:r>
              <a:rPr lang="en-US" b="1" dirty="0" smtClean="0"/>
              <a:t>and experiences that empower transformation and an improved quality of life. </a:t>
            </a:r>
            <a:endParaRPr lang="en-US" b="1" dirty="0" smtClean="0"/>
          </a:p>
          <a:p>
            <a:pPr algn="ctr"/>
            <a:r>
              <a:rPr lang="en-US" b="1" dirty="0" smtClean="0"/>
              <a:t>to </a:t>
            </a:r>
            <a:r>
              <a:rPr lang="en-US" b="1" dirty="0" smtClean="0"/>
              <a:t>build stronger communities through service and to be the leading model nonprofit in the </a:t>
            </a:r>
            <a:endParaRPr lang="en-US" b="1" dirty="0" smtClean="0"/>
          </a:p>
          <a:p>
            <a:pPr algn="ctr"/>
            <a:r>
              <a:rPr lang="en-US" b="1" dirty="0" smtClean="0"/>
              <a:t>fight </a:t>
            </a:r>
            <a:r>
              <a:rPr lang="en-US" b="1" dirty="0" smtClean="0"/>
              <a:t>against hunger, assuring that no family goes </a:t>
            </a:r>
            <a:r>
              <a:rPr lang="en-US" b="1" dirty="0" smtClean="0"/>
              <a:t>hungry. This </a:t>
            </a:r>
            <a:r>
              <a:rPr lang="en-US" b="1" dirty="0" smtClean="0"/>
              <a:t>is accomplished all while </a:t>
            </a:r>
            <a:endParaRPr lang="en-US" b="1" dirty="0" smtClean="0"/>
          </a:p>
          <a:p>
            <a:pPr algn="ctr"/>
            <a:r>
              <a:rPr lang="en-US" b="1" dirty="0" smtClean="0"/>
              <a:t>keeping </a:t>
            </a:r>
            <a:r>
              <a:rPr lang="en-US" b="1" dirty="0" smtClean="0"/>
              <a:t>an eye to continually adding services and programs to better meet the plethora of </a:t>
            </a:r>
            <a:endParaRPr lang="en-US" b="1" dirty="0" smtClean="0"/>
          </a:p>
          <a:p>
            <a:pPr algn="ctr"/>
            <a:r>
              <a:rPr lang="en-US" b="1" dirty="0" smtClean="0"/>
              <a:t>challenges </a:t>
            </a:r>
            <a:r>
              <a:rPr lang="en-US" b="1" dirty="0" smtClean="0"/>
              <a:t>at-risk and marginalized families face daily</a:t>
            </a:r>
            <a:r>
              <a:rPr lang="en-US" b="1" dirty="0" smtClean="0"/>
              <a:t>.</a:t>
            </a:r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2133600"/>
            <a:ext cx="9144000" cy="3276600"/>
          </a:xfrm>
          <a:prstGeom prst="rect">
            <a:avLst/>
          </a:prstGeom>
          <a:solidFill>
            <a:schemeClr val="tx1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Contact Us 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- </a:t>
            </a:r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819400" y="2209800"/>
            <a:ext cx="4114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FFFF00"/>
                </a:solidFill>
              </a:rPr>
              <a:t>Reflections of Trinity</a:t>
            </a:r>
            <a:br>
              <a:rPr lang="en-US" b="1" i="1" dirty="0" smtClean="0">
                <a:solidFill>
                  <a:srgbClr val="FFFF00"/>
                </a:solidFill>
              </a:rPr>
            </a:br>
            <a:endParaRPr lang="en-US" b="1" i="1" dirty="0" smtClean="0">
              <a:solidFill>
                <a:srgbClr val="FFFF00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4037 Austell-Powder Springs Road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Powder Springs, GA 30127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Phone: (770) 222-6511</a:t>
            </a:r>
          </a:p>
          <a:p>
            <a:pPr algn="ctr"/>
            <a:endParaRPr lang="en-US" sz="800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Hours of Operation: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Monday – Friday, 10am-6pm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Saturday,  </a:t>
            </a:r>
            <a:r>
              <a:rPr lang="en-US" b="1" dirty="0" smtClean="0">
                <a:solidFill>
                  <a:schemeClr val="bg1"/>
                </a:solidFill>
              </a:rPr>
              <a:t>9am - 4pm</a:t>
            </a: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rgbClr val="FFFF00"/>
                </a:solidFill>
              </a:rPr>
              <a:t>https://reflectionsoftrinity.org/</a:t>
            </a:r>
            <a:endParaRPr lang="en-US" b="1" dirty="0" smtClean="0">
              <a:solidFill>
                <a:srgbClr val="FFFF00"/>
              </a:solidFill>
            </a:endParaRP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</p:txBody>
      </p:sp>
      <p:pic>
        <p:nvPicPr>
          <p:cNvPr id="7" name="Picture 2" descr="Reflections of Trinity Home - Reflections of Trin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304800"/>
            <a:ext cx="4120664" cy="1447800"/>
          </a:xfrm>
          <a:prstGeom prst="rect">
            <a:avLst/>
          </a:prstGeom>
          <a:noFill/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97</Words>
  <Application>Microsoft Office PowerPoint</Application>
  <PresentationFormat>On-screen Show (4:3)</PresentationFormat>
  <Paragraphs>51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Superior</dc:creator>
  <cp:lastModifiedBy>Superior</cp:lastModifiedBy>
  <cp:revision>7</cp:revision>
  <dcterms:created xsi:type="dcterms:W3CDTF">2024-08-19T17:15:09Z</dcterms:created>
  <dcterms:modified xsi:type="dcterms:W3CDTF">2024-12-12T13:34:13Z</dcterms:modified>
</cp:coreProperties>
</file>