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34F54-AF45-4489-B803-7C6018B0ACE7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D21B-94BB-4B7C-88AF-80FC431D2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Sweetwater Mission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" name="Picture 2" descr="KIDSHOMEINITIATIVE | sweetwater-miss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685800"/>
            <a:ext cx="7111996" cy="23622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3400" y="3733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Stabilizing families by preventing hunger and homelessness while transforming </a:t>
            </a:r>
            <a:endParaRPr lang="en-US" b="1" i="1" dirty="0" smtClean="0"/>
          </a:p>
          <a:p>
            <a:pPr algn="ctr"/>
            <a:r>
              <a:rPr lang="en-US" b="1" i="1" dirty="0" smtClean="0"/>
              <a:t>Lives </a:t>
            </a:r>
            <a:r>
              <a:rPr lang="en-US" b="1" i="1" dirty="0" smtClean="0"/>
              <a:t>through education and employment opportunities since 1968.</a:t>
            </a:r>
            <a:endParaRPr lang="en-US" b="1" i="1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819400" y="2209800"/>
            <a:ext cx="41148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b="1" dirty="0" smtClean="0">
              <a:solidFill>
                <a:srgbClr val="FFC000"/>
              </a:solidFill>
            </a:endParaRPr>
          </a:p>
          <a:p>
            <a:pPr algn="ctr"/>
            <a:r>
              <a:rPr lang="en-US" b="1" i="1" dirty="0" smtClean="0">
                <a:solidFill>
                  <a:srgbClr val="FFFF00"/>
                </a:solidFill>
              </a:rPr>
              <a:t>Sweetwater Mission</a:t>
            </a:r>
            <a:endParaRPr lang="en-US" sz="400" b="1" i="1" dirty="0">
              <a:solidFill>
                <a:srgbClr val="FFFF00"/>
              </a:solidFill>
            </a:endParaRPr>
          </a:p>
          <a:p>
            <a:pPr algn="ctr"/>
            <a:endParaRPr lang="en-US" sz="400" b="1" dirty="0" smtClean="0">
              <a:solidFill>
                <a:schemeClr val="bg1"/>
              </a:solidFill>
            </a:endParaRPr>
          </a:p>
          <a:p>
            <a:pPr algn="ctr"/>
            <a:endParaRPr lang="en-US" sz="4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Sweetwater Mission, Inc.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6130 Hotel Street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Austell, GA 30106</a:t>
            </a:r>
          </a:p>
          <a:p>
            <a:pPr algn="ctr"/>
            <a:endParaRPr lang="es-ES" sz="400" b="1" dirty="0" smtClean="0">
              <a:solidFill>
                <a:schemeClr val="bg1"/>
              </a:solidFill>
            </a:endParaRPr>
          </a:p>
          <a:p>
            <a:pPr algn="ctr"/>
            <a:endParaRPr lang="es-ES" sz="400" b="1" dirty="0" smtClean="0">
              <a:solidFill>
                <a:schemeClr val="bg1"/>
              </a:solidFill>
            </a:endParaRPr>
          </a:p>
          <a:p>
            <a:pPr algn="ctr"/>
            <a:r>
              <a:rPr lang="es-ES" b="1" dirty="0" err="1" smtClean="0">
                <a:solidFill>
                  <a:schemeClr val="bg1"/>
                </a:solidFill>
              </a:rPr>
              <a:t>Phone</a:t>
            </a:r>
            <a:r>
              <a:rPr lang="es-ES" b="1" dirty="0">
                <a:solidFill>
                  <a:schemeClr val="bg1"/>
                </a:solidFill>
              </a:rPr>
              <a:t>:</a:t>
            </a:r>
            <a:r>
              <a:rPr lang="es-ES" b="1" dirty="0"/>
              <a:t> </a:t>
            </a:r>
            <a:r>
              <a:rPr lang="es-ES" b="1" dirty="0">
                <a:solidFill>
                  <a:schemeClr val="bg1"/>
                </a:solidFill>
              </a:rPr>
              <a:t>770-819-0662 </a:t>
            </a:r>
            <a:r>
              <a:rPr lang="es-ES" b="1" dirty="0" err="1">
                <a:solidFill>
                  <a:schemeClr val="bg1"/>
                </a:solidFill>
              </a:rPr>
              <a:t>Ext</a:t>
            </a:r>
            <a:r>
              <a:rPr lang="es-ES" b="1" dirty="0">
                <a:solidFill>
                  <a:schemeClr val="bg1"/>
                </a:solidFill>
              </a:rPr>
              <a:t> 16 </a:t>
            </a:r>
            <a:endParaRPr lang="es-ES" b="1" dirty="0" smtClean="0">
              <a:solidFill>
                <a:schemeClr val="bg1"/>
              </a:solidFill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Español </a:t>
            </a:r>
            <a:r>
              <a:rPr lang="es-ES" b="1" dirty="0" err="1">
                <a:solidFill>
                  <a:schemeClr val="bg1"/>
                </a:solidFill>
              </a:rPr>
              <a:t>Ext</a:t>
            </a:r>
            <a:r>
              <a:rPr lang="es-ES" b="1" dirty="0">
                <a:solidFill>
                  <a:schemeClr val="bg1"/>
                </a:solidFill>
              </a:rPr>
              <a:t> 17</a:t>
            </a:r>
            <a:r>
              <a:rPr lang="es-ES" b="1" dirty="0" smtClean="0">
                <a:solidFill>
                  <a:schemeClr val="bg1"/>
                </a:solidFill>
              </a:rPr>
              <a:t/>
            </a:r>
            <a:br>
              <a:rPr lang="es-ES" b="1" dirty="0" smtClean="0">
                <a:solidFill>
                  <a:schemeClr val="bg1"/>
                </a:solidFill>
              </a:rPr>
            </a:br>
            <a:r>
              <a:rPr lang="es-ES" b="1" dirty="0">
                <a:solidFill>
                  <a:schemeClr val="bg1"/>
                </a:solidFill>
              </a:rPr>
              <a:t>Fax:      </a:t>
            </a:r>
            <a:r>
              <a:rPr lang="es-ES" b="1" dirty="0" smtClean="0">
                <a:solidFill>
                  <a:schemeClr val="bg1"/>
                </a:solidFill>
              </a:rPr>
              <a:t>770-948-5402</a:t>
            </a:r>
          </a:p>
          <a:p>
            <a:pPr algn="ctr"/>
            <a:endParaRPr lang="es-ES" b="1" dirty="0" smtClean="0">
              <a:solidFill>
                <a:schemeClr val="bg1"/>
              </a:solidFill>
            </a:endParaRPr>
          </a:p>
          <a:p>
            <a:pPr algn="ctr"/>
            <a:r>
              <a:rPr lang="es-ES" b="1" dirty="0" smtClean="0">
                <a:solidFill>
                  <a:srgbClr val="FFFF00"/>
                </a:solidFill>
              </a:rPr>
              <a:t>https://reflectionsoftrinity.org/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 smtClean="0">
              <a:solidFill>
                <a:schemeClr val="bg1"/>
              </a:solidFill>
            </a:endParaRPr>
          </a:p>
        </p:txBody>
      </p:sp>
      <p:pic>
        <p:nvPicPr>
          <p:cNvPr id="8" name="Picture 2" descr="KIDSHOMEINITIATIVE | sweetwater-miss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28600"/>
            <a:ext cx="4953000" cy="1645105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35</Words>
  <Application>Microsoft Office PowerPoint</Application>
  <PresentationFormat>On-screen 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17</cp:revision>
  <dcterms:created xsi:type="dcterms:W3CDTF">2024-08-19T17:53:17Z</dcterms:created>
  <dcterms:modified xsi:type="dcterms:W3CDTF">2024-12-12T13:16:02Z</dcterms:modified>
</cp:coreProperties>
</file>