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8F49-7711-495B-AF81-D6B4D2AE642A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54E33-1AEF-4F32-95EA-B1AB2DD366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The Center for Family Resources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4097" name="Picture 1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81000"/>
            <a:ext cx="3693110" cy="2971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36576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 reduce childhood homelessness by serving and empowering families through prevention, crisis intervention, housing support, education, and compassionate care management.</a:t>
            </a:r>
          </a:p>
          <a:p>
            <a:pPr algn="ctr"/>
            <a:r>
              <a:rPr lang="en-US" dirty="0" smtClean="0"/>
              <a:t> </a:t>
            </a:r>
            <a:r>
              <a:rPr lang="en-US" b="1" dirty="0" smtClean="0"/>
              <a:t>Children </a:t>
            </a:r>
            <a:r>
              <a:rPr lang="en-US" b="1" dirty="0" smtClean="0"/>
              <a:t>and their families experience improved stability through reduced homelessness, empowerment, and pathways that support their success.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2860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562600"/>
            <a:ext cx="7467600" cy="12954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19400" y="2438400"/>
            <a:ext cx="411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CENTER FOR FAMILY </a:t>
            </a:r>
            <a:r>
              <a:rPr lang="en-US" b="1" dirty="0" smtClean="0">
                <a:solidFill>
                  <a:srgbClr val="FFFF00"/>
                </a:solidFill>
              </a:rPr>
              <a:t>RESOURCES</a:t>
            </a: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400 Franklin Gateway SE, Suite 250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Marietta, GA 30067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770.428.2601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Office Hours: Monday - Friday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8:30a.m. - 4:30p.m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https://thecfr.org/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4" descr="The Center for Family Resources | Linked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762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70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20</cp:revision>
  <dcterms:created xsi:type="dcterms:W3CDTF">2024-08-18T22:10:23Z</dcterms:created>
  <dcterms:modified xsi:type="dcterms:W3CDTF">2024-12-12T14:37:58Z</dcterms:modified>
</cp:coreProperties>
</file>