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F62A2-061E-47DD-9CD6-BE34EE70834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055F9-C2FC-4D00-8F63-1FCA43FA0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Cobb Literacy Council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ccc-logo-we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57200"/>
            <a:ext cx="4114800" cy="224689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0" y="2895600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Engaging</a:t>
            </a:r>
            <a:r>
              <a:rPr lang="en-US" b="1" dirty="0" smtClean="0"/>
              <a:t>, Educating &amp;</a:t>
            </a:r>
            <a:r>
              <a:rPr lang="en-US" b="1" dirty="0" smtClean="0"/>
              <a:t> </a:t>
            </a:r>
            <a:r>
              <a:rPr lang="en-US" b="1" dirty="0" smtClean="0"/>
              <a:t>Empowering the community to improve the </a:t>
            </a:r>
            <a:r>
              <a:rPr lang="en-US" b="1" dirty="0" smtClean="0"/>
              <a:t>well-being </a:t>
            </a:r>
            <a:r>
              <a:rPr lang="en-US" b="1" dirty="0" smtClean="0"/>
              <a:t>of children and </a:t>
            </a:r>
            <a:r>
              <a:rPr lang="en-US" b="1" dirty="0" smtClean="0"/>
              <a:t>families. Cobb </a:t>
            </a:r>
            <a:r>
              <a:rPr lang="en-US" b="1" dirty="0" smtClean="0"/>
              <a:t>County partners working together to create opportunities for all people to thrive</a:t>
            </a:r>
            <a:r>
              <a:rPr lang="en-US" b="1" dirty="0" smtClean="0"/>
              <a:t>. </a:t>
            </a:r>
            <a:r>
              <a:rPr lang="en-US" b="1" dirty="0" smtClean="0"/>
              <a:t>Every community has a wide range of needs and Cobb County is no exception. Improving the lives of everyone in a community is a daunting and complex challenge. We partner with </a:t>
            </a:r>
            <a:r>
              <a:rPr lang="en-US" b="1" dirty="0" smtClean="0"/>
              <a:t>organizations </a:t>
            </a:r>
            <a:r>
              <a:rPr lang="en-US" b="1" dirty="0" smtClean="0"/>
              <a:t>and causes to further our mission to improve the </a:t>
            </a:r>
            <a:r>
              <a:rPr lang="en-US" b="1" dirty="0" smtClean="0"/>
              <a:t>well -</a:t>
            </a:r>
            <a:r>
              <a:rPr lang="en-US" b="1" dirty="0" smtClean="0"/>
              <a:t>being of children and families in Cobb County. We focus on our three primary initiative areas of mental health, literacy </a:t>
            </a:r>
            <a:r>
              <a:rPr lang="en-US" b="1" dirty="0" smtClean="0"/>
              <a:t>&amp; </a:t>
            </a:r>
            <a:r>
              <a:rPr lang="en-US" b="1" dirty="0" smtClean="0"/>
              <a:t>civic engagement in order to make the largest impact on our community</a:t>
            </a:r>
            <a:r>
              <a:rPr lang="en-US" b="1" dirty="0" smtClean="0"/>
              <a:t>.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19400" y="2286000"/>
            <a:ext cx="4114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Cobb Collaborative</a:t>
            </a: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1314 Church Street,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Smyrna</a:t>
            </a:r>
            <a:r>
              <a:rPr lang="en-US" b="1" dirty="0" smtClean="0">
                <a:solidFill>
                  <a:schemeClr val="bg1"/>
                </a:solidFill>
              </a:rPr>
              <a:t>, GA 30080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678-766-5574 /  770-528-8095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Services Open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Monday - Friday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10AM - </a:t>
            </a:r>
            <a:r>
              <a:rPr lang="en-US" b="1" dirty="0" smtClean="0">
                <a:solidFill>
                  <a:schemeClr val="bg1"/>
                </a:solidFill>
              </a:rPr>
              <a:t>2PM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https://www.cobbcollaborative.org/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7" name="Picture 3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52400"/>
            <a:ext cx="3193974" cy="174407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132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6</cp:revision>
  <dcterms:created xsi:type="dcterms:W3CDTF">2024-08-20T14:10:45Z</dcterms:created>
  <dcterms:modified xsi:type="dcterms:W3CDTF">2024-12-12T14:39:05Z</dcterms:modified>
</cp:coreProperties>
</file>