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633BE-823D-4321-ADFF-FFC56D07C8F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00CC-F48E-49C7-92E4-2676623A2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Cobb Works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ccc-logo-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CobbWor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obbWorks/WorkSource Cobb Hosts Employer Match Day | EAST COB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CobbWorks to hold job searching skills webinar Tuesday - East Cobb New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52400"/>
            <a:ext cx="3048000" cy="3048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327660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 qualified </a:t>
            </a:r>
            <a:r>
              <a:rPr lang="en-US" b="1" dirty="0" smtClean="0"/>
              <a:t>and educated labor force plays a critical role in the economic development </a:t>
            </a:r>
            <a:endParaRPr lang="en-US" b="1" dirty="0" smtClean="0"/>
          </a:p>
          <a:p>
            <a:pPr algn="ctr"/>
            <a:r>
              <a:rPr lang="en-US" b="1" dirty="0" smtClean="0"/>
              <a:t>and </a:t>
            </a:r>
            <a:r>
              <a:rPr lang="en-US" b="1" dirty="0" smtClean="0"/>
              <a:t>viability of our community. Businesses considering relocation or expansion must </a:t>
            </a:r>
            <a:endParaRPr lang="en-US" b="1" dirty="0" smtClean="0"/>
          </a:p>
          <a:p>
            <a:pPr algn="ctr"/>
            <a:r>
              <a:rPr lang="en-US" b="1" dirty="0" smtClean="0"/>
              <a:t>know </a:t>
            </a:r>
            <a:r>
              <a:rPr lang="en-US" b="1" dirty="0" smtClean="0"/>
              <a:t>an area has qualified workers to meet its business needs. </a:t>
            </a:r>
            <a:r>
              <a:rPr lang="en-US" b="1" dirty="0" smtClean="0"/>
              <a:t>Cobb Works </a:t>
            </a:r>
            <a:r>
              <a:rPr lang="en-US" b="1" dirty="0" smtClean="0"/>
              <a:t>helps </a:t>
            </a:r>
            <a:endParaRPr lang="en-US" b="1" dirty="0" smtClean="0"/>
          </a:p>
          <a:p>
            <a:pPr algn="ctr"/>
            <a:r>
              <a:rPr lang="en-US" b="1" dirty="0" smtClean="0"/>
              <a:t>ensure </a:t>
            </a:r>
            <a:r>
              <a:rPr lang="en-US" b="1" dirty="0" smtClean="0"/>
              <a:t>an adequate supply of skilled workers while supporting the recruitment needs </a:t>
            </a:r>
            <a:endParaRPr lang="en-US" b="1" dirty="0" smtClean="0"/>
          </a:p>
          <a:p>
            <a:pPr algn="ctr"/>
            <a:r>
              <a:rPr lang="en-US" b="1" dirty="0" smtClean="0"/>
              <a:t>of </a:t>
            </a:r>
            <a:r>
              <a:rPr lang="en-US" b="1" dirty="0" smtClean="0"/>
              <a:t>businesses.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2209800"/>
            <a:ext cx="4114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Work Source </a:t>
            </a:r>
            <a:r>
              <a:rPr lang="en-US" b="1" dirty="0" smtClean="0">
                <a:solidFill>
                  <a:srgbClr val="FFFF00"/>
                </a:solidFill>
              </a:rPr>
              <a:t>Cobb / </a:t>
            </a:r>
            <a:r>
              <a:rPr lang="en-US" b="1" dirty="0" smtClean="0">
                <a:solidFill>
                  <a:srgbClr val="FFFF00"/>
                </a:solidFill>
              </a:rPr>
              <a:t>Cobb Works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sz="9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463 Commerce Park Drive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Suite 100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Marietta, GA 30060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770.528.4300 | 770.528.8078 (fax)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TDD 711/voice: </a:t>
            </a:r>
            <a:r>
              <a:rPr lang="en-US" b="1" dirty="0" smtClean="0">
                <a:solidFill>
                  <a:schemeClr val="bg1"/>
                </a:solidFill>
              </a:rPr>
              <a:t>1-800-255-0056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https://www.worksourcecobb.org/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8" name="Picture 8" descr="CobbWorks to hold job searching skills webinar Tuesday - East Cobb New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524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96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26</cp:revision>
  <dcterms:created xsi:type="dcterms:W3CDTF">2024-08-20T14:53:21Z</dcterms:created>
  <dcterms:modified xsi:type="dcterms:W3CDTF">2024-12-12T14:38:47Z</dcterms:modified>
</cp:coreProperties>
</file>