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BB988-47E2-4F46-86C8-0D81887A043D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1EA8-A980-49C6-BCAA-92C58B88A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Fatherhood Program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ccc-logo-we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CobbWor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obbWorks/WorkSource Cobb Hosts Employer Match Day | EAST COB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Statewide fatherhood celebration in Albany to honor roles dads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28600"/>
            <a:ext cx="5410200" cy="235055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289560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To </a:t>
            </a:r>
            <a:r>
              <a:rPr lang="en-US" b="1" dirty="0" smtClean="0"/>
              <a:t>increase the reliability of child support paid by parents when they live </a:t>
            </a:r>
            <a:r>
              <a:rPr lang="en-US" b="1" dirty="0" smtClean="0"/>
              <a:t>apart </a:t>
            </a:r>
            <a:r>
              <a:rPr lang="en-US" b="1" dirty="0" smtClean="0"/>
              <a:t>from their </a:t>
            </a:r>
            <a:endParaRPr lang="en-US" b="1" dirty="0" smtClean="0"/>
          </a:p>
          <a:p>
            <a:pPr algn="ctr"/>
            <a:r>
              <a:rPr lang="en-US" b="1" dirty="0" smtClean="0"/>
              <a:t>children by: Locating parents; Establishing paternity; Establishing </a:t>
            </a:r>
            <a:r>
              <a:rPr lang="en-US" b="1" dirty="0" smtClean="0"/>
              <a:t>and enforcing fair support </a:t>
            </a:r>
            <a:r>
              <a:rPr lang="en-US" b="1" dirty="0" smtClean="0"/>
              <a:t>orders; Increasing </a:t>
            </a:r>
            <a:r>
              <a:rPr lang="en-US" b="1" dirty="0" smtClean="0"/>
              <a:t>health care coverage for children; </a:t>
            </a:r>
            <a:r>
              <a:rPr lang="en-US" b="1" dirty="0" smtClean="0"/>
              <a:t>and removing </a:t>
            </a:r>
            <a:r>
              <a:rPr lang="en-US" b="1" dirty="0" smtClean="0"/>
              <a:t>barriers to payment, such as </a:t>
            </a:r>
            <a:r>
              <a:rPr lang="en-US" b="1" dirty="0" smtClean="0"/>
              <a:t>referring </a:t>
            </a:r>
            <a:r>
              <a:rPr lang="en-US" b="1" dirty="0" smtClean="0"/>
              <a:t>parents to employment services, </a:t>
            </a:r>
            <a:r>
              <a:rPr lang="en-US" b="1" dirty="0" smtClean="0"/>
              <a:t>supporting </a:t>
            </a:r>
            <a:r>
              <a:rPr lang="en-US" b="1" dirty="0" smtClean="0"/>
              <a:t>healthy co-parenting relationships, </a:t>
            </a:r>
            <a:endParaRPr lang="en-US" b="1" dirty="0" smtClean="0"/>
          </a:p>
          <a:p>
            <a:pPr algn="ctr"/>
            <a:r>
              <a:rPr lang="en-US" b="1" dirty="0" smtClean="0"/>
              <a:t>supporting </a:t>
            </a:r>
            <a:r>
              <a:rPr lang="en-US" b="1" dirty="0" smtClean="0"/>
              <a:t>responsible fatherhood, </a:t>
            </a:r>
            <a:r>
              <a:rPr lang="en-US" b="1" dirty="0" smtClean="0"/>
              <a:t>and </a:t>
            </a:r>
            <a:r>
              <a:rPr lang="en-US" b="1" dirty="0" smtClean="0"/>
              <a:t>helping to prevent and reduce family </a:t>
            </a:r>
            <a:r>
              <a:rPr lang="en-US" b="1" dirty="0" smtClean="0"/>
              <a:t>violence. </a:t>
            </a:r>
          </a:p>
          <a:p>
            <a:pPr algn="ctr"/>
            <a:r>
              <a:rPr lang="en-US" b="1" dirty="0" smtClean="0"/>
              <a:t>To </a:t>
            </a:r>
            <a:r>
              <a:rPr lang="en-US" b="1" dirty="0" smtClean="0"/>
              <a:t>be ranked in the top 10 states nationally for current child support </a:t>
            </a:r>
            <a:r>
              <a:rPr lang="en-US" b="1" dirty="0" smtClean="0"/>
              <a:t>collections; To </a:t>
            </a:r>
            <a:r>
              <a:rPr lang="en-US" b="1" dirty="0" smtClean="0"/>
              <a:t>be recognized </a:t>
            </a:r>
            <a:r>
              <a:rPr lang="en-US" b="1" dirty="0" smtClean="0"/>
              <a:t>nationally </a:t>
            </a:r>
            <a:r>
              <a:rPr lang="en-US" b="1" dirty="0" smtClean="0"/>
              <a:t>as a trendsetter for best practices; </a:t>
            </a:r>
            <a:r>
              <a:rPr lang="en-US" b="1" dirty="0" smtClean="0"/>
              <a:t>and To </a:t>
            </a:r>
            <a:r>
              <a:rPr lang="en-US" b="1" dirty="0" smtClean="0"/>
              <a:t>be the best-managed agency in the </a:t>
            </a:r>
            <a:r>
              <a:rPr lang="en-US" b="1" dirty="0" smtClean="0"/>
              <a:t>state </a:t>
            </a:r>
            <a:r>
              <a:rPr lang="en-US" b="1" dirty="0" smtClean="0"/>
              <a:t>of Georgia through fiscal responsibility and customer service.</a:t>
            </a:r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667000" y="2286000"/>
            <a:ext cx="4495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Georgia Fatherhood Program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10 E Park Square UNIT 402, 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Marietta, GA 30090</a:t>
            </a:r>
            <a:endParaRPr lang="en-US" b="1" i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844 – 694 </a:t>
            </a:r>
            <a:r>
              <a:rPr lang="en-US" b="1" dirty="0" smtClean="0">
                <a:solidFill>
                  <a:schemeClr val="bg1"/>
                </a:solidFill>
              </a:rPr>
              <a:t>– 2347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https://dhs.georgia.gov/fatherhood-program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6" descr="Statewide fatherhood celebration in Albany to honor roles dads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52400"/>
            <a:ext cx="3733800" cy="1622216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147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8</cp:revision>
  <dcterms:created xsi:type="dcterms:W3CDTF">2024-08-20T16:26:04Z</dcterms:created>
  <dcterms:modified xsi:type="dcterms:W3CDTF">2024-12-12T14:07:15Z</dcterms:modified>
</cp:coreProperties>
</file>