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5171-9BDE-411B-8F3B-33926A7B2B8B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C47FF-E436-4419-85C3-85928912B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Calibri" pitchFamily="34" charset="0"/>
              </a:rPr>
              <a:t>Nobis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 Center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ccc-logo-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CobbWor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obbWorks/WorkSource Cobb Hosts Employer Match Day | EAST COB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2" descr="https://tommynobiscenter.org/wp-content/uploads/2019/12/Tommy-Nobis-logo-TM-header.png"/>
          <p:cNvPicPr>
            <a:picLocks noChangeAspect="1" noChangeArrowheads="1"/>
          </p:cNvPicPr>
          <p:nvPr/>
        </p:nvPicPr>
        <p:blipFill>
          <a:blip r:embed="rId3"/>
          <a:srcRect l="23673" t="5263" r="23169" b="5263"/>
          <a:stretch>
            <a:fillRect/>
          </a:stretch>
        </p:blipFill>
        <p:spPr bwMode="auto">
          <a:xfrm>
            <a:off x="2895600" y="228600"/>
            <a:ext cx="3657600" cy="2590800"/>
          </a:xfrm>
          <a:prstGeom prst="rect">
            <a:avLst/>
          </a:prstGeom>
          <a:noFill/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3200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In </a:t>
            </a:r>
            <a:r>
              <a:rPr lang="en-US" b="1" dirty="0" smtClean="0"/>
              <a:t>1977 Bobbie Knopf, a special education teacher in Atlanta, Joyce Slaughter, a parent of a </a:t>
            </a:r>
            <a:endParaRPr lang="en-US" b="1" dirty="0" smtClean="0"/>
          </a:p>
          <a:p>
            <a:pPr algn="ctr"/>
            <a:r>
              <a:rPr lang="en-US" b="1" dirty="0" smtClean="0"/>
              <a:t>child </a:t>
            </a:r>
            <a:r>
              <a:rPr lang="en-US" b="1" dirty="0" smtClean="0"/>
              <a:t>with special needs, and Tommy </a:t>
            </a:r>
            <a:r>
              <a:rPr lang="en-US" b="1" dirty="0" err="1" smtClean="0"/>
              <a:t>Nobis</a:t>
            </a:r>
            <a:r>
              <a:rPr lang="en-US" b="1" dirty="0" smtClean="0"/>
              <a:t>, a football star, had a vision—a vision to change the lives of people living with disabilities. A vision that would allow each person with a disability to reach their full potential. Together, they founded Tommy </a:t>
            </a:r>
            <a:r>
              <a:rPr lang="en-US" b="1" dirty="0" err="1" smtClean="0"/>
              <a:t>Nobis</a:t>
            </a:r>
            <a:r>
              <a:rPr lang="en-US" b="1" dirty="0" smtClean="0"/>
              <a:t> </a:t>
            </a:r>
            <a:r>
              <a:rPr lang="en-US" b="1" dirty="0" smtClean="0"/>
              <a:t>Center. The center </a:t>
            </a:r>
            <a:r>
              <a:rPr lang="en-US" b="1" dirty="0" smtClean="0"/>
              <a:t>opened its doors to provide job training, employment, and vocational support for youth and adults with disabilities and other barriers to employment. For more than 40 years, Tommy </a:t>
            </a:r>
            <a:r>
              <a:rPr lang="en-US" b="1" dirty="0" err="1" smtClean="0"/>
              <a:t>Nobis</a:t>
            </a:r>
            <a:r>
              <a:rPr lang="en-US" b="1" dirty="0" smtClean="0"/>
              <a:t> Center has changed lives by championing workplace success for people with disabilities</a:t>
            </a:r>
            <a:r>
              <a:rPr lang="en-US" b="1" dirty="0" smtClean="0"/>
              <a:t>. </a:t>
            </a:r>
          </a:p>
          <a:p>
            <a:pPr algn="ctr"/>
            <a:r>
              <a:rPr lang="en-US" b="1" dirty="0" smtClean="0"/>
              <a:t>Empowering people through employment.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362200"/>
            <a:ext cx="41148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FF00"/>
                </a:solidFill>
              </a:rPr>
              <a:t>Nobis</a:t>
            </a:r>
            <a:r>
              <a:rPr lang="en-US" sz="2000" b="1" dirty="0" smtClean="0">
                <a:solidFill>
                  <a:srgbClr val="FFFF00"/>
                </a:solidFill>
              </a:rPr>
              <a:t> Center</a:t>
            </a:r>
          </a:p>
          <a:p>
            <a:pPr algn="ctr"/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1480 Bells Ferry Road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Marietta, Georgia 30066-6014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770-427-9000 </a:t>
            </a:r>
            <a:r>
              <a:rPr lang="en-US" b="1" dirty="0" smtClean="0">
                <a:solidFill>
                  <a:schemeClr val="bg1"/>
                </a:solidFill>
              </a:rPr>
              <a:t>Phone / 770-499-9191 </a:t>
            </a:r>
            <a:r>
              <a:rPr lang="en-US" b="1" dirty="0" smtClean="0">
                <a:solidFill>
                  <a:schemeClr val="bg1"/>
                </a:solidFill>
              </a:rPr>
              <a:t>Fax</a:t>
            </a:r>
          </a:p>
          <a:p>
            <a:pPr algn="ctr"/>
            <a:endParaRPr lang="en-US" sz="500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Office Hours: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Monday – Thursday | 8:00 am to 4:30 pm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Friday | 8:00 am to 4:00 </a:t>
            </a:r>
            <a:r>
              <a:rPr lang="en-US" b="1" dirty="0" smtClean="0">
                <a:solidFill>
                  <a:schemeClr val="bg1"/>
                </a:solidFill>
              </a:rPr>
              <a:t>pm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https://tommynobiscenter.org/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8" name="Picture 2" descr="https://tommynobiscenter.org/wp-content/uploads/2019/12/Tommy-Nobis-logo-TM-head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99" y="0"/>
            <a:ext cx="4707799" cy="19812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139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9</cp:revision>
  <dcterms:created xsi:type="dcterms:W3CDTF">2024-08-20T17:53:15Z</dcterms:created>
  <dcterms:modified xsi:type="dcterms:W3CDTF">2024-12-12T14:38:13Z</dcterms:modified>
</cp:coreProperties>
</file>