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56C36-5067-43E7-9F7E-8ACAD57C12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07218-BCEF-47D0-916E-0D651407E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Genesis Ministries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AutoShape 2" descr="ccc-logo-we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CobbWor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CobbWorks/WorkSource Cobb Hosts Employer Match Day | EAST COBB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Genesis Ministries - Solving substance abuse through Christ | Kennesaw G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28600"/>
            <a:ext cx="2209800" cy="22098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243840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With </a:t>
            </a:r>
            <a:r>
              <a:rPr lang="en-US" b="1" dirty="0" smtClean="0"/>
              <a:t>proven techniques and latest advances in neuroscience, we approach recovery with </a:t>
            </a:r>
            <a:endParaRPr lang="en-US" b="1" dirty="0" smtClean="0"/>
          </a:p>
          <a:p>
            <a:pPr algn="ctr"/>
            <a:r>
              <a:rPr lang="en-US" b="1" dirty="0" smtClean="0"/>
              <a:t>education</a:t>
            </a:r>
            <a:r>
              <a:rPr lang="en-US" b="1" dirty="0" smtClean="0"/>
              <a:t>, Bible studies, group counseling, and vocational therapy</a:t>
            </a:r>
            <a:r>
              <a:rPr lang="en-US" b="1" dirty="0" smtClean="0"/>
              <a:t>. </a:t>
            </a:r>
            <a:r>
              <a:rPr lang="en-US" b="1" dirty="0" smtClean="0"/>
              <a:t>Genesis Ministries is working </a:t>
            </a:r>
            <a:r>
              <a:rPr lang="en-US" b="1" dirty="0" smtClean="0"/>
              <a:t>to </a:t>
            </a:r>
            <a:r>
              <a:rPr lang="en-US" b="1" dirty="0" smtClean="0"/>
              <a:t>raise awareness about addiction and provide solutions for recovery. The organization invites </a:t>
            </a:r>
            <a:r>
              <a:rPr lang="en-US" b="1" dirty="0" smtClean="0"/>
              <a:t>community </a:t>
            </a:r>
            <a:r>
              <a:rPr lang="en-US" b="1" dirty="0" smtClean="0"/>
              <a:t>leaders, professionals, and individuals who have recovered from addiction to share </a:t>
            </a:r>
            <a:r>
              <a:rPr lang="en-US" b="1" dirty="0" smtClean="0"/>
              <a:t>their </a:t>
            </a:r>
            <a:r>
              <a:rPr lang="en-US" b="1" dirty="0" smtClean="0"/>
              <a:t>stories. Genesis Ministries provides a Christ-centered approach to addressing the </a:t>
            </a:r>
            <a:r>
              <a:rPr lang="en-US" b="1" dirty="0" smtClean="0"/>
              <a:t>mental, emotional</a:t>
            </a:r>
            <a:r>
              <a:rPr lang="en-US" b="1" dirty="0" smtClean="0"/>
              <a:t>, and spiritual needs of those struggling with addiction. Our program includes a </a:t>
            </a:r>
            <a:r>
              <a:rPr lang="en-US" b="1" dirty="0" smtClean="0"/>
              <a:t>highly </a:t>
            </a:r>
            <a:r>
              <a:rPr lang="en-US" b="1" dirty="0" smtClean="0"/>
              <a:t>structured, multi-disciplinary, and residential program, as well as outpatient solutions </a:t>
            </a:r>
            <a:r>
              <a:rPr lang="en-US" b="1" dirty="0" smtClean="0"/>
              <a:t>and </a:t>
            </a:r>
            <a:r>
              <a:rPr lang="en-US" b="1" dirty="0" smtClean="0"/>
              <a:t>classes. The ministry is dedicated to fulfilling their mission of helping those in need in a </a:t>
            </a:r>
            <a:r>
              <a:rPr lang="en-US" b="1" dirty="0" smtClean="0"/>
              <a:t>Christ-centered </a:t>
            </a:r>
            <a:r>
              <a:rPr lang="en-US" b="1" dirty="0" smtClean="0"/>
              <a:t>way.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209800"/>
            <a:ext cx="411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 smtClean="0">
              <a:solidFill>
                <a:srgbClr val="FFC00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Genesis Ministries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nb-NO" b="1" dirty="0" smtClean="0">
                <a:solidFill>
                  <a:schemeClr val="bg1"/>
                </a:solidFill>
              </a:rPr>
              <a:t>262 Hawkins Store Rd NE, </a:t>
            </a:r>
          </a:p>
          <a:p>
            <a:pPr algn="ctr"/>
            <a:r>
              <a:rPr lang="nb-NO" b="1" dirty="0" smtClean="0">
                <a:solidFill>
                  <a:schemeClr val="bg1"/>
                </a:solidFill>
              </a:rPr>
              <a:t>Kennesaw, GA 30144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770 – 926 </a:t>
            </a:r>
            <a:r>
              <a:rPr lang="en-US" b="1" dirty="0" smtClean="0">
                <a:solidFill>
                  <a:schemeClr val="bg1"/>
                </a:solidFill>
              </a:rPr>
              <a:t>– 0177</a:t>
            </a: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https://www.genesisministries.org/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7" name="Picture 6" descr="Genesis Ministries - Solving substance abuse through Christ | Kennesaw G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28600"/>
            <a:ext cx="1600200" cy="1600200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152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6</cp:revision>
  <dcterms:created xsi:type="dcterms:W3CDTF">2024-08-20T19:07:26Z</dcterms:created>
  <dcterms:modified xsi:type="dcterms:W3CDTF">2024-12-12T14:38:36Z</dcterms:modified>
</cp:coreProperties>
</file>