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69AB-113A-4347-B1A9-2917778A344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6F5F-282D-4862-B674-8A9A827A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69AB-113A-4347-B1A9-2917778A344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6F5F-282D-4862-B674-8A9A827A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69AB-113A-4347-B1A9-2917778A344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6F5F-282D-4862-B674-8A9A827A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69AB-113A-4347-B1A9-2917778A344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6F5F-282D-4862-B674-8A9A827A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69AB-113A-4347-B1A9-2917778A344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6F5F-282D-4862-B674-8A9A827A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69AB-113A-4347-B1A9-2917778A344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6F5F-282D-4862-B674-8A9A827A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69AB-113A-4347-B1A9-2917778A344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6F5F-282D-4862-B674-8A9A827A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69AB-113A-4347-B1A9-2917778A344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6F5F-282D-4862-B674-8A9A827A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69AB-113A-4347-B1A9-2917778A344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6F5F-282D-4862-B674-8A9A827A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69AB-113A-4347-B1A9-2917778A344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6F5F-282D-4862-B674-8A9A827A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69AB-113A-4347-B1A9-2917778A344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6F5F-282D-4862-B674-8A9A827A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669AB-113A-4347-B1A9-2917778A344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56F5F-282D-4862-B674-8A9A827A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Bethany Church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7338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Provides food on a walk-in basis and every 4th Thursday from 11am until 2pm - a food truck will distribute food; limited financial assistance depending on church finances – walk-ins up to $50 once per year, members will probably receive a higher amount. Help for families at Christmas depending on resources.</a:t>
            </a:r>
            <a:endParaRPr lang="en-US" b="1" dirty="0"/>
          </a:p>
        </p:txBody>
      </p:sp>
      <p:pic>
        <p:nvPicPr>
          <p:cNvPr id="1026" name="Picture 2" descr="Bethany Church AG Nugegoda - Englis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57200"/>
            <a:ext cx="28956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590800"/>
            <a:ext cx="4038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i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i="1" dirty="0" smtClean="0">
                <a:solidFill>
                  <a:srgbClr val="FFFF00"/>
                </a:solidFill>
              </a:rPr>
              <a:t>Bethany Church </a:t>
            </a: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3264 Villa Rica Hwy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Dallas, GA 30157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770-445-3181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https://www.bccdallas.com/</a:t>
            </a: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2098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80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</cp:revision>
  <dcterms:created xsi:type="dcterms:W3CDTF">2024-12-11T17:12:39Z</dcterms:created>
  <dcterms:modified xsi:type="dcterms:W3CDTF">2024-12-13T02:42:40Z</dcterms:modified>
</cp:coreProperties>
</file>