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ADBD3-7D1E-42C1-90BB-BD5C24F1BF91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DBA84-BB40-4DEA-AE97-93AA9A80C3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ADBD3-7D1E-42C1-90BB-BD5C24F1BF91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DBA84-BB40-4DEA-AE97-93AA9A80C3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ADBD3-7D1E-42C1-90BB-BD5C24F1BF91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DBA84-BB40-4DEA-AE97-93AA9A80C3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ADBD3-7D1E-42C1-90BB-BD5C24F1BF91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DBA84-BB40-4DEA-AE97-93AA9A80C3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ADBD3-7D1E-42C1-90BB-BD5C24F1BF91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DBA84-BB40-4DEA-AE97-93AA9A80C3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ADBD3-7D1E-42C1-90BB-BD5C24F1BF91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DBA84-BB40-4DEA-AE97-93AA9A80C3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ADBD3-7D1E-42C1-90BB-BD5C24F1BF91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DBA84-BB40-4DEA-AE97-93AA9A80C3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ADBD3-7D1E-42C1-90BB-BD5C24F1BF91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DBA84-BB40-4DEA-AE97-93AA9A80C3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ADBD3-7D1E-42C1-90BB-BD5C24F1BF91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DBA84-BB40-4DEA-AE97-93AA9A80C3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ADBD3-7D1E-42C1-90BB-BD5C24F1BF91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DBA84-BB40-4DEA-AE97-93AA9A80C3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ADBD3-7D1E-42C1-90BB-BD5C24F1BF91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DBA84-BB40-4DEA-AE97-93AA9A80C3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EADBD3-7D1E-42C1-90BB-BD5C24F1BF91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ADBA84-BB40-4DEA-AE97-93AA9A80C38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5638800"/>
            <a:ext cx="1143000" cy="9144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676400" y="5410200"/>
            <a:ext cx="7467600" cy="1447800"/>
          </a:xfrm>
          <a:prstGeom prst="rect">
            <a:avLst/>
          </a:prstGeom>
          <a:solidFill>
            <a:srgbClr val="0D0D0D"/>
          </a:solidFill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>
              <a:buFontTx/>
              <a:buChar char="-"/>
            </a:pP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3600" b="1" i="1" dirty="0" smtClean="0">
                <a:solidFill>
                  <a:schemeClr val="bg1"/>
                </a:solidFill>
                <a:latin typeface="Calibri" pitchFamily="34" charset="0"/>
              </a:rPr>
              <a:t>First United Church </a:t>
            </a: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- </a:t>
            </a:r>
          </a:p>
          <a:p>
            <a:pPr algn="ctr"/>
            <a:endParaRPr lang="en-US" sz="3600" b="1" i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3810000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Provides help for Paulding County residents with utility bills depending on pastor’s discretion &amp; availability of funds; limited to $100 provided that client can pay remaining portion of bill. Help with Christmas if funds available. Once a year food distribution with no required verification. Restrictions/requirements; verification required; Paulding County residents only.</a:t>
            </a:r>
            <a:endParaRPr lang="en-US" b="1" dirty="0"/>
          </a:p>
        </p:txBody>
      </p:sp>
      <p:pic>
        <p:nvPicPr>
          <p:cNvPr id="1026" name="Picture 2" descr="No photo description available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4200" y="457200"/>
            <a:ext cx="2819400" cy="2819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0" y="0"/>
            <a:ext cx="9144000" cy="5410200"/>
          </a:xfrm>
          <a:prstGeom prst="rect">
            <a:avLst/>
          </a:prstGeom>
          <a:solidFill>
            <a:schemeClr val="tx1"/>
          </a:solidFill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r>
              <a:rPr lang="en-US" dirty="0">
                <a:solidFill>
                  <a:srgbClr val="FFC000"/>
                </a:solidFill>
                <a:latin typeface="Calibri" pitchFamily="34" charset="0"/>
              </a:rPr>
              <a:t>  </a:t>
            </a: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676400" y="5410200"/>
            <a:ext cx="7467600" cy="1447800"/>
          </a:xfrm>
          <a:prstGeom prst="rect">
            <a:avLst/>
          </a:prstGeom>
          <a:solidFill>
            <a:srgbClr val="0D0D0D"/>
          </a:solidFill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>
              <a:buFontTx/>
              <a:buChar char="-"/>
            </a:pP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3600" b="1" i="1" dirty="0" smtClean="0">
                <a:solidFill>
                  <a:srgbClr val="FFFF00"/>
                </a:solidFill>
                <a:latin typeface="Calibri" pitchFamily="34" charset="0"/>
              </a:rPr>
              <a:t>Contact Us</a:t>
            </a:r>
            <a:r>
              <a:rPr lang="en-US" sz="3600" b="1" i="1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- </a:t>
            </a:r>
          </a:p>
          <a:p>
            <a:pPr algn="ctr"/>
            <a:endParaRPr lang="en-US" sz="3600" b="1" i="1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5638800"/>
            <a:ext cx="1143000" cy="9144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2743200" y="2590800"/>
            <a:ext cx="403860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600" b="1" i="1" dirty="0" smtClean="0">
              <a:solidFill>
                <a:srgbClr val="FFC000"/>
              </a:solidFill>
            </a:endParaRPr>
          </a:p>
          <a:p>
            <a:pPr algn="ctr"/>
            <a:r>
              <a:rPr lang="en-US" sz="1600" b="1" i="1" dirty="0" smtClean="0">
                <a:solidFill>
                  <a:srgbClr val="FFFF00"/>
                </a:solidFill>
              </a:rPr>
              <a:t>Dallas  - First United Church</a:t>
            </a:r>
            <a:endParaRPr lang="en-US" sz="1600" b="1" i="1" dirty="0" smtClean="0">
              <a:solidFill>
                <a:srgbClr val="FFFF00"/>
              </a:solidFill>
            </a:endParaRPr>
          </a:p>
          <a:p>
            <a:pPr algn="ctr"/>
            <a:endParaRPr lang="en-US" sz="800" b="1" dirty="0">
              <a:solidFill>
                <a:schemeClr val="bg1"/>
              </a:solidFill>
            </a:endParaRPr>
          </a:p>
          <a:p>
            <a:pPr algn="ctr"/>
            <a:r>
              <a:rPr lang="en-US" sz="1600" b="1" dirty="0" smtClean="0">
                <a:solidFill>
                  <a:srgbClr val="FFC000"/>
                </a:solidFill>
              </a:rPr>
              <a:t>141 E Memorial Drive</a:t>
            </a:r>
          </a:p>
          <a:p>
            <a:pPr algn="ctr"/>
            <a:r>
              <a:rPr lang="en-US" sz="1600" b="1" dirty="0" smtClean="0">
                <a:solidFill>
                  <a:srgbClr val="FFC000"/>
                </a:solidFill>
              </a:rPr>
              <a:t>Dallas, GA 30132</a:t>
            </a:r>
          </a:p>
          <a:p>
            <a:pPr algn="ctr"/>
            <a:r>
              <a:rPr lang="en-US" sz="1600" b="1" dirty="0" smtClean="0">
                <a:solidFill>
                  <a:srgbClr val="FFC000"/>
                </a:solidFill>
              </a:rPr>
              <a:t>770-445-2509 </a:t>
            </a:r>
          </a:p>
          <a:p>
            <a:pPr algn="ctr"/>
            <a:r>
              <a:rPr lang="en-US" sz="1600" b="1" dirty="0" smtClean="0">
                <a:solidFill>
                  <a:srgbClr val="FFC000"/>
                </a:solidFill>
              </a:rPr>
              <a:t>Food Pantry / Thursday 9:00am – 11:30am</a:t>
            </a:r>
          </a:p>
          <a:p>
            <a:pPr algn="ctr"/>
            <a:endParaRPr lang="en-US" sz="800" b="1" dirty="0" smtClean="0">
              <a:solidFill>
                <a:srgbClr val="FFC000"/>
              </a:solidFill>
            </a:endParaRPr>
          </a:p>
          <a:p>
            <a:pPr algn="ctr"/>
            <a:endParaRPr lang="en-US" sz="800" b="1" dirty="0" smtClean="0">
              <a:solidFill>
                <a:srgbClr val="FFC000"/>
              </a:solidFill>
            </a:endParaRPr>
          </a:p>
          <a:p>
            <a:pPr algn="ctr"/>
            <a:r>
              <a:rPr lang="en-US" sz="1600" b="1" dirty="0" smtClean="0">
                <a:solidFill>
                  <a:srgbClr val="FFFF00"/>
                </a:solidFill>
              </a:rPr>
              <a:t>https://dallasfirstumc.org/</a:t>
            </a:r>
          </a:p>
        </p:txBody>
      </p:sp>
      <p:pic>
        <p:nvPicPr>
          <p:cNvPr id="20482" name="Picture 2" descr="CONTACT US Button (customer service support hotline call help) Stock Vector  | Adobe Stock"/>
          <p:cNvPicPr>
            <a:picLocks noChangeAspect="1" noChangeArrowheads="1"/>
          </p:cNvPicPr>
          <p:nvPr/>
        </p:nvPicPr>
        <p:blipFill>
          <a:blip r:embed="rId3"/>
          <a:srcRect l="4000" t="11024" r="3200" b="24409"/>
          <a:stretch>
            <a:fillRect/>
          </a:stretch>
        </p:blipFill>
        <p:spPr bwMode="auto">
          <a:xfrm>
            <a:off x="2209800" y="304800"/>
            <a:ext cx="4876800" cy="22098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</p:pic>
    </p:spTree>
  </p:cSld>
  <p:clrMapOvr>
    <a:masterClrMapping/>
  </p:clrMapOvr>
  <p:transition advTm="45062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94</Words>
  <Application>Microsoft Office PowerPoint</Application>
  <PresentationFormat>On-screen Show (4:3)</PresentationFormat>
  <Paragraphs>33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Superior</dc:creator>
  <cp:lastModifiedBy>Superior</cp:lastModifiedBy>
  <cp:revision>1</cp:revision>
  <dcterms:created xsi:type="dcterms:W3CDTF">2024-12-11T17:31:33Z</dcterms:created>
  <dcterms:modified xsi:type="dcterms:W3CDTF">2024-12-11T17:38:58Z</dcterms:modified>
</cp:coreProperties>
</file>