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F460C-B98D-4230-AD76-69A765030D89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A875F-872B-4F6D-AB2C-1E02CACD22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F460C-B98D-4230-AD76-69A765030D89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A875F-872B-4F6D-AB2C-1E02CACD22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F460C-B98D-4230-AD76-69A765030D89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A875F-872B-4F6D-AB2C-1E02CACD22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F460C-B98D-4230-AD76-69A765030D89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A875F-872B-4F6D-AB2C-1E02CACD22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F460C-B98D-4230-AD76-69A765030D89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A875F-872B-4F6D-AB2C-1E02CACD22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F460C-B98D-4230-AD76-69A765030D89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A875F-872B-4F6D-AB2C-1E02CACD22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F460C-B98D-4230-AD76-69A765030D89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A875F-872B-4F6D-AB2C-1E02CACD22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F460C-B98D-4230-AD76-69A765030D89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A875F-872B-4F6D-AB2C-1E02CACD22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F460C-B98D-4230-AD76-69A765030D89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A875F-872B-4F6D-AB2C-1E02CACD22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F460C-B98D-4230-AD76-69A765030D89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A875F-872B-4F6D-AB2C-1E02CACD22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F460C-B98D-4230-AD76-69A765030D89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A875F-872B-4F6D-AB2C-1E02CACD22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2F460C-B98D-4230-AD76-69A765030D89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A875F-872B-4F6D-AB2C-1E02CACD22A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0" y="0"/>
            <a:ext cx="9144000" cy="5410200"/>
          </a:xfrm>
          <a:prstGeom prst="rect">
            <a:avLst/>
          </a:prstGeom>
          <a:solidFill>
            <a:schemeClr val="bg1"/>
          </a:solidFill>
          <a:ln w="25400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r>
              <a:rPr lang="en-US" dirty="0">
                <a:solidFill>
                  <a:srgbClr val="FFC000"/>
                </a:solidFill>
                <a:latin typeface="Calibri" pitchFamily="34" charset="0"/>
              </a:rPr>
              <a:t>  </a:t>
            </a: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676400" y="5410200"/>
            <a:ext cx="7467600" cy="1447800"/>
          </a:xfrm>
          <a:prstGeom prst="rect">
            <a:avLst/>
          </a:prstGeom>
          <a:solidFill>
            <a:srgbClr val="0D0D0D"/>
          </a:solidFill>
          <a:ln w="25400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>
              <a:buFontTx/>
              <a:buChar char="-"/>
            </a:pPr>
            <a:r>
              <a:rPr lang="en-US" sz="3600" b="1" i="1" dirty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3600" b="1" i="1" dirty="0" smtClean="0">
                <a:solidFill>
                  <a:srgbClr val="FFFF00"/>
                </a:solidFill>
                <a:latin typeface="Calibri" pitchFamily="34" charset="0"/>
              </a:rPr>
              <a:t>First United Church</a:t>
            </a:r>
            <a:r>
              <a:rPr lang="en-US" sz="3600" b="1" i="1" dirty="0" smtClean="0">
                <a:solidFill>
                  <a:srgbClr val="FFFF00"/>
                </a:solidFill>
                <a:latin typeface="Calibri" pitchFamily="34" charset="0"/>
              </a:rPr>
              <a:t> </a:t>
            </a:r>
            <a:r>
              <a:rPr lang="en-US" sz="3600" b="1" i="1" dirty="0">
                <a:solidFill>
                  <a:schemeClr val="bg1"/>
                </a:solidFill>
                <a:latin typeface="Calibri" pitchFamily="34" charset="0"/>
              </a:rPr>
              <a:t>- </a:t>
            </a:r>
          </a:p>
          <a:p>
            <a:pPr algn="ctr"/>
            <a:endParaRPr lang="en-US" sz="3600" b="1" i="1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5638800"/>
            <a:ext cx="1143000" cy="9144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-152400" y="3962400"/>
            <a:ext cx="944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b="1" dirty="0"/>
          </a:p>
        </p:txBody>
      </p:sp>
      <p:sp>
        <p:nvSpPr>
          <p:cNvPr id="1026" name="AutoShape 2" descr="https://familyallianceofpaulding.org /logo from familyallianceofpaulding.or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0" y="3962400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Our community partners are very important to us. We are building partnerships with area </a:t>
            </a:r>
          </a:p>
          <a:p>
            <a:pPr algn="ctr"/>
            <a:r>
              <a:rPr lang="en-US" b="1" dirty="0" smtClean="0"/>
              <a:t>schools in supporting the students and staff at Hiram Elementary and Hiram High Schools. Activities to date have included Christmas support, appreciation days, staff support, </a:t>
            </a:r>
          </a:p>
          <a:p>
            <a:pPr algn="ctr"/>
            <a:r>
              <a:rPr lang="en-US" b="1" dirty="0" smtClean="0"/>
              <a:t>addressing food insecurities, and tutoring / mentoring with students.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533400" y="304800"/>
            <a:ext cx="799802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/>
              <a:t>Hiram First United Methodist Church</a:t>
            </a:r>
            <a:endParaRPr lang="en-US" sz="4000" b="1" dirty="0"/>
          </a:p>
        </p:txBody>
      </p:sp>
      <p:pic>
        <p:nvPicPr>
          <p:cNvPr id="3" name="Picture 2" descr="https://hiramfirstumc.org/wp-content/uploads/2022/11/worship-cilpart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9000" y="1219200"/>
            <a:ext cx="1819275" cy="2514600"/>
          </a:xfrm>
          <a:prstGeom prst="rect">
            <a:avLst/>
          </a:prstGeom>
          <a:noFill/>
        </p:spPr>
      </p:pic>
    </p:spTree>
  </p:cSld>
  <p:clrMapOvr>
    <a:masterClrMapping/>
  </p:clrMapOvr>
  <p:transition advTm="45062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0" y="0"/>
            <a:ext cx="9144000" cy="5410200"/>
          </a:xfrm>
          <a:prstGeom prst="rect">
            <a:avLst/>
          </a:prstGeom>
          <a:solidFill>
            <a:schemeClr val="tx1"/>
          </a:solidFill>
          <a:ln w="25400">
            <a:solidFill>
              <a:srgbClr val="FFC0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r>
              <a:rPr lang="en-US" dirty="0">
                <a:solidFill>
                  <a:srgbClr val="FFC000"/>
                </a:solidFill>
                <a:latin typeface="Calibri" pitchFamily="34" charset="0"/>
              </a:rPr>
              <a:t>  </a:t>
            </a: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676400" y="5410200"/>
            <a:ext cx="7467600" cy="1447800"/>
          </a:xfrm>
          <a:prstGeom prst="rect">
            <a:avLst/>
          </a:prstGeom>
          <a:solidFill>
            <a:srgbClr val="0D0D0D"/>
          </a:solidFill>
          <a:ln w="25400">
            <a:solidFill>
              <a:srgbClr val="FFC0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>
              <a:buFontTx/>
              <a:buChar char="-"/>
            </a:pPr>
            <a:r>
              <a:rPr lang="en-US" sz="3600" b="1" i="1" dirty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3600" b="1" i="1" dirty="0" smtClean="0">
                <a:solidFill>
                  <a:srgbClr val="FFFF00"/>
                </a:solidFill>
                <a:latin typeface="Calibri" pitchFamily="34" charset="0"/>
              </a:rPr>
              <a:t>Contact Us</a:t>
            </a:r>
            <a:r>
              <a:rPr lang="en-US" sz="3600" b="1" i="1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3600" b="1" i="1" dirty="0">
                <a:solidFill>
                  <a:schemeClr val="bg1"/>
                </a:solidFill>
                <a:latin typeface="Calibri" pitchFamily="34" charset="0"/>
              </a:rPr>
              <a:t>- </a:t>
            </a:r>
          </a:p>
          <a:p>
            <a:pPr algn="ctr"/>
            <a:endParaRPr lang="en-US" sz="3600" b="1" i="1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5638800"/>
            <a:ext cx="1143000" cy="9144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2743200" y="2514600"/>
            <a:ext cx="40386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600" b="1" dirty="0" smtClean="0">
              <a:solidFill>
                <a:schemeClr val="bg1"/>
              </a:solidFill>
            </a:endParaRPr>
          </a:p>
          <a:p>
            <a:pPr algn="ctr"/>
            <a:r>
              <a:rPr lang="en-US" sz="1500" b="1" i="1" dirty="0" smtClean="0">
                <a:solidFill>
                  <a:srgbClr val="FFFF00"/>
                </a:solidFill>
              </a:rPr>
              <a:t>Hiram First United  Methodist  Church</a:t>
            </a:r>
            <a:endParaRPr lang="en-US" sz="1500" b="1" i="1" dirty="0" smtClean="0">
              <a:solidFill>
                <a:srgbClr val="FFFF00"/>
              </a:solidFill>
            </a:endParaRPr>
          </a:p>
          <a:p>
            <a:pPr algn="ctr"/>
            <a:endParaRPr lang="en-US" sz="1500" b="1" i="1" dirty="0" smtClean="0">
              <a:solidFill>
                <a:srgbClr val="FFFF00"/>
              </a:solidFill>
            </a:endParaRPr>
          </a:p>
          <a:p>
            <a:pPr algn="ctr"/>
            <a:r>
              <a:rPr lang="en-US" sz="1500" b="1" dirty="0" smtClean="0">
                <a:solidFill>
                  <a:schemeClr val="bg1"/>
                </a:solidFill>
              </a:rPr>
              <a:t>324 Hiram Douglasville Hwy </a:t>
            </a:r>
          </a:p>
          <a:p>
            <a:pPr algn="ctr"/>
            <a:r>
              <a:rPr lang="en-US" sz="1500" b="1" dirty="0" smtClean="0">
                <a:solidFill>
                  <a:schemeClr val="bg1"/>
                </a:solidFill>
              </a:rPr>
              <a:t>P.O. Box 987</a:t>
            </a:r>
          </a:p>
          <a:p>
            <a:pPr algn="ctr"/>
            <a:r>
              <a:rPr lang="en-US" sz="1500" b="1" dirty="0" smtClean="0">
                <a:solidFill>
                  <a:schemeClr val="bg1"/>
                </a:solidFill>
              </a:rPr>
              <a:t>Hiram, GA 30141</a:t>
            </a:r>
          </a:p>
          <a:p>
            <a:pPr algn="ctr"/>
            <a:r>
              <a:rPr lang="en-US" sz="1500" b="1" dirty="0" smtClean="0">
                <a:solidFill>
                  <a:schemeClr val="bg1"/>
                </a:solidFill>
              </a:rPr>
              <a:t>Phone: 770-943-1738 </a:t>
            </a:r>
          </a:p>
          <a:p>
            <a:pPr algn="ctr"/>
            <a:endParaRPr lang="en-US" sz="1500" b="1" dirty="0">
              <a:solidFill>
                <a:schemeClr val="bg1"/>
              </a:solidFill>
            </a:endParaRPr>
          </a:p>
          <a:p>
            <a:pPr algn="ctr"/>
            <a:r>
              <a:rPr lang="en-US" sz="1500" b="1" dirty="0" smtClean="0">
                <a:solidFill>
                  <a:srgbClr val="FFFF00"/>
                </a:solidFill>
              </a:rPr>
              <a:t>http://hiramfirstumc.org/</a:t>
            </a:r>
          </a:p>
          <a:p>
            <a:pPr algn="ctr"/>
            <a:endParaRPr lang="en-US" sz="1500" b="1" dirty="0">
              <a:solidFill>
                <a:schemeClr val="bg1"/>
              </a:solidFill>
            </a:endParaRPr>
          </a:p>
          <a:p>
            <a:pPr algn="ctr"/>
            <a:endParaRPr lang="en-US" sz="1500" b="1" dirty="0">
              <a:solidFill>
                <a:schemeClr val="bg1"/>
              </a:solidFill>
            </a:endParaRPr>
          </a:p>
        </p:txBody>
      </p:sp>
      <p:pic>
        <p:nvPicPr>
          <p:cNvPr id="20482" name="Picture 2" descr="CONTACT US Button (customer service support hotline call help) Stock Vector  | Adobe Stock"/>
          <p:cNvPicPr>
            <a:picLocks noChangeAspect="1" noChangeArrowheads="1"/>
          </p:cNvPicPr>
          <p:nvPr/>
        </p:nvPicPr>
        <p:blipFill>
          <a:blip r:embed="rId3"/>
          <a:srcRect l="4000" t="11024" r="3200" b="24409"/>
          <a:stretch>
            <a:fillRect/>
          </a:stretch>
        </p:blipFill>
        <p:spPr bwMode="auto">
          <a:xfrm>
            <a:off x="2438400" y="304800"/>
            <a:ext cx="4876800" cy="22098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</p:pic>
    </p:spTree>
  </p:cSld>
  <p:clrMapOvr>
    <a:masterClrMapping/>
  </p:clrMapOvr>
  <p:transition advTm="45062"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95</Words>
  <Application>Microsoft Office PowerPoint</Application>
  <PresentationFormat>On-screen Show (4:3)</PresentationFormat>
  <Paragraphs>49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Superior</dc:creator>
  <cp:lastModifiedBy>Superior</cp:lastModifiedBy>
  <cp:revision>1</cp:revision>
  <dcterms:created xsi:type="dcterms:W3CDTF">2024-12-16T21:49:16Z</dcterms:created>
  <dcterms:modified xsi:type="dcterms:W3CDTF">2024-12-16T22:17:52Z</dcterms:modified>
</cp:coreProperties>
</file>