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D2D3-9637-4DC7-A649-A5A172F7E37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942C-546A-40D6-9585-86D44EB0E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D2D3-9637-4DC7-A649-A5A172F7E37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942C-546A-40D6-9585-86D44EB0E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D2D3-9637-4DC7-A649-A5A172F7E37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942C-546A-40D6-9585-86D44EB0E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D2D3-9637-4DC7-A649-A5A172F7E37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942C-546A-40D6-9585-86D44EB0E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D2D3-9637-4DC7-A649-A5A172F7E37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942C-546A-40D6-9585-86D44EB0E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D2D3-9637-4DC7-A649-A5A172F7E37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942C-546A-40D6-9585-86D44EB0E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D2D3-9637-4DC7-A649-A5A172F7E37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942C-546A-40D6-9585-86D44EB0E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D2D3-9637-4DC7-A649-A5A172F7E37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942C-546A-40D6-9585-86D44EB0E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D2D3-9637-4DC7-A649-A5A172F7E37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942C-546A-40D6-9585-86D44EB0E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D2D3-9637-4DC7-A649-A5A172F7E37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942C-546A-40D6-9585-86D44EB0E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D2D3-9637-4DC7-A649-A5A172F7E37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D942C-546A-40D6-9585-86D44EB0E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9D2D3-9637-4DC7-A649-A5A172F7E378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D942C-546A-40D6-9585-86D44EB0E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Good Samaritan Health Center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5122" name="AutoShape 2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24" name="AutoShape 4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0" name="AutoShape 2" descr="EX_TheExtension_Horz_Logo_tagline_2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EX_TheExtension_Horz_Logo_tagline_2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6" name="AutoShape 2" descr="The Family Health Centers of Georgia, Inc."/>
          <p:cNvSpPr>
            <a:spLocks noChangeAspect="1" noChangeArrowheads="1"/>
          </p:cNvSpPr>
          <p:nvPr/>
        </p:nvSpPr>
        <p:spPr bwMode="auto">
          <a:xfrm>
            <a:off x="155575" y="-6300788"/>
            <a:ext cx="48577500" cy="13134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Locations | The Family Health Centers of Georgia, Inc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Locations | The Family Health Centers of Georgia, Inc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4" descr="GOOD SAMARITAN HEALTH CENTER OF COBB INC - GuideStar Profi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76200"/>
            <a:ext cx="6172200" cy="2341696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0" y="2743200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"To spread the love of Christ by providing quality healthcare to those in need."</a:t>
            </a:r>
          </a:p>
          <a:p>
            <a:pPr algn="ctr"/>
            <a:r>
              <a:rPr lang="en-US" b="1" dirty="0" smtClean="0"/>
              <a:t>Christ commands us in Luke 10:27 to " 'Love the Lord your God with all your heart and with </a:t>
            </a:r>
            <a:endParaRPr lang="en-US" b="1" dirty="0" smtClean="0"/>
          </a:p>
          <a:p>
            <a:pPr algn="ctr"/>
            <a:r>
              <a:rPr lang="en-US" b="1" dirty="0" smtClean="0"/>
              <a:t>all </a:t>
            </a:r>
            <a:r>
              <a:rPr lang="en-US" b="1" dirty="0" smtClean="0"/>
              <a:t>your soul and with all your strength and with all your mind'; and, 'Love your neighbor as yourself.' </a:t>
            </a:r>
            <a:r>
              <a:rPr lang="en-US" b="1" dirty="0" smtClean="0"/>
              <a:t>" </a:t>
            </a:r>
            <a:r>
              <a:rPr lang="en-US" b="1" dirty="0" smtClean="0"/>
              <a:t>Good Sam will be obedient to this command and operate as a Christian ministry that serves the </a:t>
            </a:r>
            <a:r>
              <a:rPr lang="en-US" b="1" dirty="0" smtClean="0"/>
              <a:t>working </a:t>
            </a:r>
            <a:r>
              <a:rPr lang="en-US" b="1" dirty="0" smtClean="0"/>
              <a:t>poor of our community by providing quality primary and preventative medical and dental </a:t>
            </a:r>
            <a:r>
              <a:rPr lang="en-US" b="1" dirty="0" smtClean="0"/>
              <a:t>services </a:t>
            </a:r>
            <a:r>
              <a:rPr lang="en-US" b="1" dirty="0" smtClean="0"/>
              <a:t>to those who might otherwise go without the care they need. </a:t>
            </a:r>
            <a:endParaRPr lang="en-US" b="1" dirty="0" smtClean="0"/>
          </a:p>
          <a:p>
            <a:pPr algn="ctr"/>
            <a:r>
              <a:rPr lang="en-US" b="1" dirty="0" smtClean="0"/>
              <a:t>This </a:t>
            </a:r>
            <a:r>
              <a:rPr lang="en-US" b="1" dirty="0" smtClean="0"/>
              <a:t>will be done at an </a:t>
            </a:r>
            <a:r>
              <a:rPr lang="en-US" b="1" dirty="0" smtClean="0"/>
              <a:t>affordable </a:t>
            </a:r>
            <a:r>
              <a:rPr lang="en-US" b="1" dirty="0" smtClean="0"/>
              <a:t>cost, providing families with a medical home upon which they can depend. As Jesus </a:t>
            </a:r>
            <a:r>
              <a:rPr lang="en-US" b="1" dirty="0" smtClean="0"/>
              <a:t>did in </a:t>
            </a:r>
            <a:r>
              <a:rPr lang="en-US" b="1" dirty="0" smtClean="0"/>
              <a:t>His ministry, we will address our patient’s spiritual needs as well as their basic human needs.</a:t>
            </a:r>
            <a:endParaRPr lang="en-US" dirty="0"/>
          </a:p>
        </p:txBody>
      </p:sp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2133600"/>
            <a:ext cx="9144000" cy="32766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- </a:t>
            </a:r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667000" y="2209800"/>
            <a:ext cx="411480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solidFill>
                <a:srgbClr val="FFC000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Good </a:t>
            </a:r>
            <a:r>
              <a:rPr lang="en-US" b="1" dirty="0" smtClean="0">
                <a:solidFill>
                  <a:srgbClr val="FFFF00"/>
                </a:solidFill>
              </a:rPr>
              <a:t>Samaritan Health </a:t>
            </a:r>
            <a:r>
              <a:rPr lang="en-US" b="1" dirty="0" smtClean="0">
                <a:solidFill>
                  <a:srgbClr val="FFFF00"/>
                </a:solidFill>
              </a:rPr>
              <a:t>Center of </a:t>
            </a:r>
            <a:r>
              <a:rPr lang="en-US" b="1" dirty="0" smtClean="0">
                <a:solidFill>
                  <a:srgbClr val="FFFF00"/>
                </a:solidFill>
              </a:rPr>
              <a:t>Cobb</a:t>
            </a:r>
            <a:endParaRPr lang="en-US" sz="1400" b="1" dirty="0">
              <a:solidFill>
                <a:srgbClr val="FFFF00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1605 Roberta Drive SW, 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Marietta, GA 30008</a:t>
            </a:r>
          </a:p>
          <a:p>
            <a:pPr algn="ctr"/>
            <a:endParaRPr lang="en-US" sz="900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Telephone: 770-419-3120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General Fax: 770-419-3121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After-Hours Telephone: </a:t>
            </a:r>
            <a:r>
              <a:rPr lang="en-US" b="1" dirty="0" smtClean="0">
                <a:solidFill>
                  <a:schemeClr val="bg1"/>
                </a:solidFill>
              </a:rPr>
              <a:t>770-419-3120</a:t>
            </a: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rgbClr val="FFFF00"/>
                </a:solidFill>
              </a:rPr>
              <a:t>https://goodsamcobb.org/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</p:txBody>
      </p:sp>
      <p:pic>
        <p:nvPicPr>
          <p:cNvPr id="8" name="Picture 4" descr="GOOD SAMARITAN HEALTH CENTER OF COBB INC - GuideStar Profi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152400"/>
            <a:ext cx="4876800" cy="1850228"/>
          </a:xfrm>
          <a:prstGeom prst="rect">
            <a:avLst/>
          </a:prstGeom>
          <a:noFill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175</Words>
  <Application>Microsoft Office PowerPoint</Application>
  <PresentationFormat>On-screen Show (4:3)</PresentationFormat>
  <Paragraphs>51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10</cp:revision>
  <dcterms:created xsi:type="dcterms:W3CDTF">2024-08-21T15:20:41Z</dcterms:created>
  <dcterms:modified xsi:type="dcterms:W3CDTF">2024-12-12T14:38:21Z</dcterms:modified>
</cp:coreProperties>
</file>