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D88B-6A18-4E3D-8408-39716832079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B4BC-B84D-4195-8B33-9C96B27EC7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Potter’s Counseling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-152400" y="39624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sp>
        <p:nvSpPr>
          <p:cNvPr id="1026" name="AutoShape 2" descr="https://familyallianceofpaulding.org /logo from familyallianceofpaulding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37338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With expertise in mental health, learning disabilities, and trauma, The Potter’s Behavioral Medicine Clinic in Decatur, Stockbridge, Villa Rica and Hiram, Georgia, provides patient-centered psychiatric care for children and adults. </a:t>
            </a:r>
            <a:r>
              <a:rPr lang="en-US" b="1" dirty="0" err="1" smtClean="0"/>
              <a:t>Omobolaji</a:t>
            </a:r>
            <a:r>
              <a:rPr lang="en-US" b="1" dirty="0" smtClean="0"/>
              <a:t> </a:t>
            </a:r>
            <a:r>
              <a:rPr lang="en-US" b="1" dirty="0" err="1" smtClean="0"/>
              <a:t>Oyebanjo</a:t>
            </a:r>
            <a:r>
              <a:rPr lang="en-US" b="1" dirty="0" smtClean="0"/>
              <a:t> - </a:t>
            </a:r>
            <a:r>
              <a:rPr lang="en-US" b="1" dirty="0" err="1" smtClean="0"/>
              <a:t>Popoola</a:t>
            </a:r>
            <a:r>
              <a:rPr lang="en-US" b="1" dirty="0" smtClean="0"/>
              <a:t>, MD, and the team at The Potter’s Behavioral Medicine Clinic aim to unleash each patient’s potential, helping them resolve their conflicts, enjoy their relationships, find peace, and love life again.</a:t>
            </a:r>
          </a:p>
          <a:p>
            <a:pPr algn="ctr"/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152400"/>
            <a:ext cx="300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2050" name="AutoShape 2" descr="The Potter’s Behavioral Medicine Clin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Potter Counseling &amp; Consulting in Durham, N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81000"/>
            <a:ext cx="5588000" cy="33528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90800"/>
            <a:ext cx="4038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The Potter’s Behavioral  Medicine  Clinic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endParaRPr lang="en-US" sz="800" dirty="0" smtClean="0">
              <a:solidFill>
                <a:srgbClr val="FFFF00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5604 Wendy Bagwell Pkwy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Hiram, GA 30141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Phone:  (770) 439-3070 </a:t>
            </a:r>
          </a:p>
          <a:p>
            <a:pPr algn="ctr"/>
            <a:endParaRPr lang="en-US" sz="1500" b="1" dirty="0" smtClean="0">
              <a:solidFill>
                <a:srgbClr val="FFFF00"/>
              </a:solidFill>
            </a:endParaRP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  <a:p>
            <a:pPr algn="ctr"/>
            <a:r>
              <a:rPr lang="en-US" sz="1500" b="1" dirty="0" smtClean="0">
                <a:solidFill>
                  <a:srgbClr val="FFFF00"/>
                </a:solidFill>
              </a:rPr>
              <a:t>https://thepottersclinic.com/hiram/</a:t>
            </a:r>
            <a:endParaRPr lang="en-US" sz="1500" b="1" dirty="0">
              <a:solidFill>
                <a:srgbClr val="FFFF00"/>
              </a:solidFill>
            </a:endParaRP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3622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99</Words>
  <Application>Microsoft Office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2024-12-16T22:34:38Z</dcterms:created>
  <dcterms:modified xsi:type="dcterms:W3CDTF">2024-12-16T22:46:37Z</dcterms:modified>
</cp:coreProperties>
</file>