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CAD6-6677-4BDB-BED2-17E59459096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ED92-CBD4-42AD-B06C-53D52848D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The Extension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The Exten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914400"/>
            <a:ext cx="6934200" cy="198120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35052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b="1" i="1" dirty="0" smtClean="0"/>
              <a:t>Our mission is to facilitate a transformation that empowers chemically dependent homeless men and women to become sober, accountable members of society &amp; to serve as a recovery resource for the community</a:t>
            </a:r>
            <a:r>
              <a:rPr lang="en-US" b="1" i="1" dirty="0" smtClean="0"/>
              <a:t>. </a:t>
            </a:r>
            <a:r>
              <a:rPr lang="en-US" b="1" dirty="0" smtClean="0"/>
              <a:t>The Extension provides an intensive and structured residential recovery program for substance abuse through group and individual counseling, educational opportunities and life skills training.</a:t>
            </a:r>
          </a:p>
          <a:p>
            <a:pPr algn="ctr"/>
            <a:endParaRPr lang="en-US" b="1" i="1" dirty="0" smtClean="0"/>
          </a:p>
          <a:p>
            <a:pPr algn="ctr"/>
            <a:endParaRPr lang="en-US" b="1" dirty="0"/>
          </a:p>
        </p:txBody>
      </p:sp>
      <p:pic>
        <p:nvPicPr>
          <p:cNvPr id="13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2209800"/>
            <a:ext cx="411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Sweetwater Mission</a:t>
            </a:r>
            <a:endParaRPr lang="en-US" sz="400" b="1" dirty="0">
              <a:solidFill>
                <a:srgbClr val="FFFF00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Sweetwater Mission, Inc.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6130 Hotel Street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Austell, GA 30106</a:t>
            </a: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err="1" smtClean="0">
                <a:solidFill>
                  <a:schemeClr val="bg1"/>
                </a:solidFill>
              </a:rPr>
              <a:t>Phone</a:t>
            </a:r>
            <a:r>
              <a:rPr lang="es-ES" b="1" dirty="0">
                <a:solidFill>
                  <a:schemeClr val="bg1"/>
                </a:solidFill>
              </a:rPr>
              <a:t>:</a:t>
            </a:r>
            <a:r>
              <a:rPr lang="es-ES" b="1" dirty="0"/>
              <a:t> </a:t>
            </a:r>
            <a:r>
              <a:rPr lang="es-ES" b="1" dirty="0">
                <a:solidFill>
                  <a:schemeClr val="bg1"/>
                </a:solidFill>
              </a:rPr>
              <a:t>770-819-0662 </a:t>
            </a:r>
            <a:r>
              <a:rPr lang="es-ES" b="1" dirty="0" err="1">
                <a:solidFill>
                  <a:schemeClr val="bg1"/>
                </a:solidFill>
              </a:rPr>
              <a:t>Ext</a:t>
            </a:r>
            <a:r>
              <a:rPr lang="es-ES" b="1" dirty="0">
                <a:solidFill>
                  <a:schemeClr val="bg1"/>
                </a:solidFill>
              </a:rPr>
              <a:t> 16 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Español </a:t>
            </a:r>
            <a:r>
              <a:rPr lang="es-ES" b="1" dirty="0" err="1">
                <a:solidFill>
                  <a:schemeClr val="bg1"/>
                </a:solidFill>
              </a:rPr>
              <a:t>Ext</a:t>
            </a:r>
            <a:r>
              <a:rPr lang="es-ES" b="1" dirty="0">
                <a:solidFill>
                  <a:schemeClr val="bg1"/>
                </a:solidFill>
              </a:rPr>
              <a:t> 17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Fax:      770-948-5402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6" descr="The Exten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17713"/>
            <a:ext cx="5715000" cy="1632859"/>
          </a:xfrm>
          <a:prstGeom prst="rect">
            <a:avLst/>
          </a:prstGeom>
          <a:noFill/>
        </p:spPr>
      </p:pic>
      <p:pic>
        <p:nvPicPr>
          <p:cNvPr id="10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76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15</cp:revision>
  <dcterms:created xsi:type="dcterms:W3CDTF">2024-08-19T20:13:09Z</dcterms:created>
  <dcterms:modified xsi:type="dcterms:W3CDTF">2024-12-12T15:13:02Z</dcterms:modified>
</cp:coreProperties>
</file>