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60C60-7961-4878-B382-8EC17F2AE7E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9D062-CE94-4586-8E92-AEB66D46D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Zion Keepers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Home | Family Promise Cobb | Ending ..."/>
          <p:cNvSpPr>
            <a:spLocks noChangeAspect="1" noChangeArrowheads="1"/>
          </p:cNvSpPr>
          <p:nvPr/>
        </p:nvSpPr>
        <p:spPr bwMode="auto">
          <a:xfrm>
            <a:off x="155575" y="-457200"/>
            <a:ext cx="342900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 descr="secondary-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533400"/>
            <a:ext cx="4229101" cy="2590800"/>
          </a:xfrm>
          <a:prstGeom prst="rect">
            <a:avLst/>
          </a:prstGeom>
          <a:noFill/>
        </p:spPr>
      </p:pic>
      <p:pic>
        <p:nvPicPr>
          <p:cNvPr id="11" name="Picture 10" descr="Screenshot_20240820_021413_Gmai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1143000" cy="762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0" y="25908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0" dirty="0" smtClean="0">
                <a:solidFill>
                  <a:schemeClr val="bg1"/>
                </a:solidFill>
              </a:rPr>
              <a:t>At </a:t>
            </a:r>
            <a:r>
              <a:rPr lang="en-US" sz="1600" b="1" dirty="0" smtClean="0">
                <a:solidFill>
                  <a:schemeClr val="bg1"/>
                </a:solidFill>
              </a:rPr>
              <a:t>Zion Keepers, our overall mission is to give back to our nation's heroes by providing housing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for veterans as well as a wide array of other services that give those in need a better quality of life.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In addition to our long-term housing and emergency shelter services, Zion Keepers offers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r</a:t>
            </a:r>
            <a:r>
              <a:rPr lang="en-US" sz="1600" b="1" dirty="0" smtClean="0">
                <a:solidFill>
                  <a:schemeClr val="bg1"/>
                </a:solidFill>
              </a:rPr>
              <a:t>ent / utility aid and food boxes.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" y="2743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0" dirty="0" smtClean="0">
                <a:solidFill>
                  <a:schemeClr val="bg1"/>
                </a:solidFill>
              </a:rPr>
              <a:t>At </a:t>
            </a:r>
            <a:r>
              <a:rPr lang="en-US" sz="1600" b="1" dirty="0" smtClean="0">
                <a:solidFill>
                  <a:schemeClr val="bg1"/>
                </a:solidFill>
              </a:rPr>
              <a:t>Zion Keepers, our overall mission is to give back to our nation's heroes by providing housing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for veterans as well as a wide array of other services that give those in need a better quality of life.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In addition to our long-term housing and emergency shelter services, Zion Keepers offers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r</a:t>
            </a:r>
            <a:r>
              <a:rPr lang="en-US" sz="1600" b="1" dirty="0" smtClean="0">
                <a:solidFill>
                  <a:schemeClr val="bg1"/>
                </a:solidFill>
              </a:rPr>
              <a:t>ent / utility aid and food boxes.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28956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0" dirty="0" smtClean="0">
                <a:solidFill>
                  <a:schemeClr val="bg1"/>
                </a:solidFill>
              </a:rPr>
              <a:t>At </a:t>
            </a:r>
            <a:r>
              <a:rPr lang="en-US" sz="1600" b="1" dirty="0" smtClean="0">
                <a:solidFill>
                  <a:schemeClr val="bg1"/>
                </a:solidFill>
              </a:rPr>
              <a:t>Zion Keepers, our overall mission is to give back to our nation's heroes by providing housing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for veterans as well as a wide array of other services that give those in need a better quality of life.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In addition to our long-term housing and emergency shelter services, Zion Keepers offers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r</a:t>
            </a:r>
            <a:r>
              <a:rPr lang="en-US" sz="1600" b="1" dirty="0" smtClean="0">
                <a:solidFill>
                  <a:schemeClr val="bg1"/>
                </a:solidFill>
              </a:rPr>
              <a:t>ent / utility aid and food boxes.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36576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>Zion </a:t>
            </a:r>
            <a:r>
              <a:rPr lang="en-US" b="1" dirty="0" smtClean="0"/>
              <a:t>Keepers, our overall mission is to give back to our nation's heroes by providing housing </a:t>
            </a:r>
            <a:r>
              <a:rPr lang="en-US" b="1" dirty="0" smtClean="0"/>
              <a:t>for </a:t>
            </a:r>
            <a:r>
              <a:rPr lang="en-US" b="1" dirty="0" smtClean="0"/>
              <a:t>veterans as well as a wide array of other services that give those in need a better quality of life. </a:t>
            </a:r>
            <a:r>
              <a:rPr lang="en-US" b="1" dirty="0" smtClean="0"/>
              <a:t>In </a:t>
            </a:r>
            <a:r>
              <a:rPr lang="en-US" b="1" dirty="0" smtClean="0"/>
              <a:t>addition to our long-term housing and emergency shelter services, Zion Keepers offers </a:t>
            </a:r>
            <a:r>
              <a:rPr lang="en-US" b="1" dirty="0" smtClean="0"/>
              <a:t>rent </a:t>
            </a:r>
            <a:r>
              <a:rPr lang="en-US" b="1" dirty="0" smtClean="0"/>
              <a:t>/ utility aid and food boxes.</a:t>
            </a:r>
            <a:endParaRPr lang="en-US" b="1" dirty="0" smtClean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2209800"/>
            <a:ext cx="4114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Zion Keepers</a:t>
            </a:r>
            <a:endParaRPr lang="en-US" sz="400" b="1" dirty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324 Victory Drive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Marietta, GA 30060</a:t>
            </a: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Phone Numbers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 678 -388 - 0218  </a:t>
            </a:r>
            <a:r>
              <a:rPr lang="es-ES" b="1" dirty="0" smtClean="0">
                <a:solidFill>
                  <a:schemeClr val="bg1"/>
                </a:solidFill>
              </a:rPr>
              <a:t>/  </a:t>
            </a:r>
            <a:r>
              <a:rPr lang="en-US" b="1" dirty="0" smtClean="0">
                <a:solidFill>
                  <a:schemeClr val="bg1"/>
                </a:solidFill>
              </a:rPr>
              <a:t>404 </a:t>
            </a:r>
            <a:r>
              <a:rPr lang="en-US" b="1" dirty="0" smtClean="0">
                <a:solidFill>
                  <a:schemeClr val="bg1"/>
                </a:solidFill>
              </a:rPr>
              <a:t>– 522 </a:t>
            </a:r>
            <a:r>
              <a:rPr lang="en-US" b="1" dirty="0" smtClean="0">
                <a:solidFill>
                  <a:schemeClr val="bg1"/>
                </a:solidFill>
              </a:rPr>
              <a:t>– 0096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https://www.zionkeepers.org/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2" descr="secondary-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52400"/>
            <a:ext cx="3276600" cy="1872343"/>
          </a:xfrm>
          <a:prstGeom prst="rect">
            <a:avLst/>
          </a:prstGeom>
          <a:noFill/>
        </p:spPr>
      </p:pic>
      <p:pic>
        <p:nvPicPr>
          <p:cNvPr id="8" name="Picture 7" descr="Screenshot_20240820_021413_Gmai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1143000" cy="762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260</Words>
  <Application>Microsoft Office PowerPoint</Application>
  <PresentationFormat>On-screen Show 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14</cp:revision>
  <dcterms:created xsi:type="dcterms:W3CDTF">2024-08-19T23:44:05Z</dcterms:created>
  <dcterms:modified xsi:type="dcterms:W3CDTF">2024-12-12T15:21:45Z</dcterms:modified>
</cp:coreProperties>
</file>