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60" r:id="rId5"/>
    <p:sldId id="263" r:id="rId6"/>
    <p:sldId id="264" r:id="rId7"/>
    <p:sldId id="266" r:id="rId8"/>
    <p:sldId id="267" r:id="rId9"/>
    <p:sldId id="268" r:id="rId10"/>
    <p:sldId id="26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2B9F-269F-4246-9413-F3A00D742E0D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3DB7-774A-49D3-935A-2C3DED5890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Helping the ones in need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T.R.I.A.G.E.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/>
              <a:t>Tactical Response In Aiding God’s Endangered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10000135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660" y="838200"/>
            <a:ext cx="5683544" cy="236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Outreach 1st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imagejpeg_0(2)"/>
          <p:cNvPicPr>
            <a:picLocks noChangeAspect="1" noChangeArrowheads="1"/>
          </p:cNvPicPr>
          <p:nvPr/>
        </p:nvPicPr>
        <p:blipFill>
          <a:blip r:embed="rId2"/>
          <a:srcRect b="50446"/>
          <a:stretch>
            <a:fillRect/>
          </a:stretch>
        </p:blipFill>
        <p:spPr bwMode="auto">
          <a:xfrm>
            <a:off x="914400" y="304800"/>
            <a:ext cx="7610531" cy="3886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5800" y="4419600"/>
            <a:ext cx="8117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Our Connect Group continues to shine &amp; pave the way in the community. We want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o thank Always Enough for their support during our first Outreach Event!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Our 1</a:t>
            </a:r>
            <a:r>
              <a:rPr lang="en-US" sz="3600" b="1" i="1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 Resource Center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1" name="Picture 10" descr="Screenshot_20240930_163723_Gmail"/>
          <p:cNvPicPr>
            <a:picLocks noChangeAspect="1" noChangeArrowheads="1"/>
          </p:cNvPicPr>
          <p:nvPr/>
        </p:nvPicPr>
        <p:blipFill>
          <a:blip r:embed="rId2" cstate="print"/>
          <a:srcRect t="13066"/>
          <a:stretch>
            <a:fillRect/>
          </a:stretch>
        </p:blipFill>
        <p:spPr bwMode="auto">
          <a:xfrm>
            <a:off x="2819400" y="381000"/>
            <a:ext cx="3657600" cy="4539872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Our Inaugural Outreach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IMG_0467(1)"/>
          <p:cNvPicPr>
            <a:picLocks noChangeAspect="1" noChangeArrowheads="1"/>
          </p:cNvPicPr>
          <p:nvPr/>
        </p:nvPicPr>
        <p:blipFill>
          <a:blip r:embed="rId2"/>
          <a:srcRect l="22496" t="25946" r="56123" b="41983"/>
          <a:stretch>
            <a:fillRect/>
          </a:stretch>
        </p:blipFill>
        <p:spPr bwMode="auto">
          <a:xfrm rot="5400000">
            <a:off x="2357967" y="-71966"/>
            <a:ext cx="4809067" cy="54102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Our 1</a:t>
            </a:r>
            <a:r>
              <a:rPr lang="en-US" sz="3600" b="1" i="1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 Outreach Event Flyer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Screenshot_20240922_170636_Microsoft_365_(Office)"/>
          <p:cNvPicPr>
            <a:picLocks noChangeAspect="1" noChangeArrowheads="1"/>
          </p:cNvPicPr>
          <p:nvPr/>
        </p:nvPicPr>
        <p:blipFill>
          <a:blip r:embed="rId2" cstate="print"/>
          <a:srcRect t="1427" b="6519"/>
          <a:stretch>
            <a:fillRect/>
          </a:stretch>
        </p:blipFill>
        <p:spPr bwMode="auto">
          <a:xfrm>
            <a:off x="2895600" y="228600"/>
            <a:ext cx="3722255" cy="47244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Outreach 1st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1" name="Picture 3" descr="imagejpeg_0"/>
          <p:cNvPicPr>
            <a:picLocks noChangeAspect="1" noChangeArrowheads="1"/>
          </p:cNvPicPr>
          <p:nvPr/>
        </p:nvPicPr>
        <p:blipFill>
          <a:blip r:embed="rId2"/>
          <a:srcRect t="13921" r="508" b="24907"/>
          <a:stretch>
            <a:fillRect/>
          </a:stretch>
        </p:blipFill>
        <p:spPr bwMode="auto">
          <a:xfrm>
            <a:off x="5486400" y="304800"/>
            <a:ext cx="3309671" cy="35814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2" descr="IMG_9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3352800" cy="35814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3" descr="10000135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828800" y="4343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Thanks to COMMUNITY for their help in creating a resources center for the people at Sunshine Inn.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Outreach 1st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imagejpeg_0(1)"/>
          <p:cNvPicPr>
            <a:picLocks noChangeAspect="1" noChangeArrowheads="1"/>
          </p:cNvPicPr>
          <p:nvPr/>
        </p:nvPicPr>
        <p:blipFill>
          <a:blip r:embed="rId2"/>
          <a:srcRect t="18411" r="4184" b="13290"/>
          <a:stretch>
            <a:fillRect/>
          </a:stretch>
        </p:blipFill>
        <p:spPr bwMode="auto">
          <a:xfrm>
            <a:off x="304800" y="304800"/>
            <a:ext cx="3810000" cy="4816415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53000" y="2514600"/>
            <a:ext cx="359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Great times created at Sunshine Inn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Outreach 1st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Picture 2" descr="imagejpeg_1(1)"/>
          <p:cNvPicPr>
            <a:picLocks noChangeAspect="1" noChangeArrowheads="1"/>
          </p:cNvPicPr>
          <p:nvPr/>
        </p:nvPicPr>
        <p:blipFill>
          <a:blip r:embed="rId2"/>
          <a:srcRect t="11722"/>
          <a:stretch>
            <a:fillRect/>
          </a:stretch>
        </p:blipFill>
        <p:spPr bwMode="auto">
          <a:xfrm>
            <a:off x="304800" y="381000"/>
            <a:ext cx="3686686" cy="47244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0" y="2438400"/>
            <a:ext cx="4212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Taking care of the families and kids are all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art of our during our outreach events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Outreach 1st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IMG_2375"/>
          <p:cNvPicPr>
            <a:picLocks noChangeAspect="1" noChangeArrowheads="1"/>
          </p:cNvPicPr>
          <p:nvPr/>
        </p:nvPicPr>
        <p:blipFill>
          <a:blip r:embed="rId2" cstate="print"/>
          <a:srcRect b="16438"/>
          <a:stretch>
            <a:fillRect/>
          </a:stretch>
        </p:blipFill>
        <p:spPr bwMode="auto">
          <a:xfrm>
            <a:off x="2971800" y="381000"/>
            <a:ext cx="3581400" cy="30480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43000" y="3810000"/>
            <a:ext cx="759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Part of our program is we have families fill out our HUGS card.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Its h</a:t>
            </a:r>
            <a:r>
              <a:rPr lang="en-US" b="1" dirty="0" smtClean="0">
                <a:solidFill>
                  <a:schemeClr val="bg1"/>
                </a:solidFill>
              </a:rPr>
              <a:t>elps us gather information, so we can help out families with basics needs.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Outreach 1st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194" name="Picture 2" descr="IMG_2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648200" cy="348564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19200" y="4038600"/>
            <a:ext cx="674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Our staff assist with counseling, pray, and guidance, as we start the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rocess of helping people get back on the road to a better way of life.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410200"/>
            <a:ext cx="7467600" cy="1447800"/>
          </a:xfrm>
          <a:prstGeom prst="rect">
            <a:avLst/>
          </a:prstGeom>
          <a:solidFill>
            <a:srgbClr val="0D0D0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9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alibri" pitchFamily="34" charset="0"/>
              </a:rPr>
              <a:t>Outreach 1st Visit </a:t>
            </a:r>
            <a:r>
              <a:rPr lang="en-US" sz="3600" b="1" i="1" dirty="0">
                <a:solidFill>
                  <a:schemeClr val="bg1"/>
                </a:solidFill>
                <a:latin typeface="Calibri" pitchFamily="34" charset="0"/>
              </a:rPr>
              <a:t>- 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2" name="AutoShape 2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4" name="AutoShape 4" descr="MUST Minist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EX_TheExtension_Horz_Logo_tagline_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218" name="Picture 2" descr="IMG_2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916271" cy="3352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100001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371600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33600" y="3962400"/>
            <a:ext cx="495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Our President &amp; CEO, Phil Davis leads the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harge </a:t>
            </a:r>
            <a:r>
              <a:rPr lang="en-US" b="1" dirty="0" smtClean="0">
                <a:solidFill>
                  <a:schemeClr val="bg1"/>
                </a:solidFill>
              </a:rPr>
              <a:t>and our outreach program.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5062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225</Words>
  <Application>Microsoft Office PowerPoint</Application>
  <PresentationFormat>On-screen Show (4:3)</PresentationFormat>
  <Paragraphs>214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Superior</dc:creator>
  <cp:lastModifiedBy>Superior</cp:lastModifiedBy>
  <cp:revision>8</cp:revision>
  <dcterms:created xsi:type="dcterms:W3CDTF">2024-11-27T00:15:12Z</dcterms:created>
  <dcterms:modified xsi:type="dcterms:W3CDTF">2024-12-17T12:33:48Z</dcterms:modified>
</cp:coreProperties>
</file>