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6" r:id="rId5"/>
    <p:sldId id="262" r:id="rId6"/>
    <p:sldId id="263" r:id="rId7"/>
    <p:sldId id="264" r:id="rId8"/>
    <p:sldId id="265" r:id="rId9"/>
    <p:sldId id="266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CBDEB-6BAB-4650-A023-1286DA919D52}" type="datetimeFigureOut">
              <a:rPr lang="en-US" smtClean="0"/>
              <a:pPr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71840-256B-4A97-9D4A-11115DB4EA7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Helping the ones in need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3505200"/>
            <a:ext cx="91440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T.R.I.A.G.E.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500" b="1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i="1" dirty="0"/>
              <a:t>Tactical Response In Aiding God’s Endangered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660" y="838200"/>
            <a:ext cx="5683544" cy="2362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3" name="Picture 7" descr="unnamed"/>
          <p:cNvPicPr>
            <a:picLocks noChangeAspect="1" noChangeArrowheads="1"/>
          </p:cNvPicPr>
          <p:nvPr/>
        </p:nvPicPr>
        <p:blipFill>
          <a:blip r:embed="rId2" cstate="print"/>
          <a:srcRect t="15703" r="-284"/>
          <a:stretch>
            <a:fillRect/>
          </a:stretch>
        </p:blipFill>
        <p:spPr bwMode="auto">
          <a:xfrm>
            <a:off x="457200" y="457200"/>
            <a:ext cx="3602345" cy="4191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495800" y="16002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 want to again thank the </a:t>
            </a:r>
            <a:r>
              <a:rPr lang="en-US" b="1" dirty="0" smtClean="0">
                <a:solidFill>
                  <a:srgbClr val="FFC000"/>
                </a:solidFill>
              </a:rPr>
              <a:t>COMMUNITY Group</a:t>
            </a:r>
            <a:r>
              <a:rPr lang="en-US" b="1" dirty="0" smtClean="0">
                <a:solidFill>
                  <a:schemeClr val="bg1"/>
                </a:solidFill>
              </a:rPr>
              <a:t> for all their efforts to make this event a success. 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099" name="Picture 3" descr="unnamed"/>
          <p:cNvPicPr>
            <a:picLocks noChangeAspect="1" noChangeArrowheads="1"/>
          </p:cNvPicPr>
          <p:nvPr/>
        </p:nvPicPr>
        <p:blipFill>
          <a:blip r:embed="rId2" cstate="print"/>
          <a:srcRect t="27580" r="17137" b="26689"/>
          <a:stretch>
            <a:fillRect/>
          </a:stretch>
        </p:blipFill>
        <p:spPr bwMode="auto">
          <a:xfrm>
            <a:off x="228600" y="457200"/>
            <a:ext cx="4572000" cy="4093318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105400" y="16764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Helping people is the standard! </a:t>
            </a:r>
            <a:r>
              <a:rPr lang="en-US" b="1" dirty="0" smtClean="0">
                <a:solidFill>
                  <a:srgbClr val="FFC000"/>
                </a:solidFill>
              </a:rPr>
              <a:t>COMMUNITY </a:t>
            </a:r>
            <a:r>
              <a:rPr lang="en-US" b="1" dirty="0" smtClean="0">
                <a:solidFill>
                  <a:schemeClr val="bg1"/>
                </a:solidFill>
              </a:rPr>
              <a:t>and</a:t>
            </a:r>
            <a:r>
              <a:rPr lang="en-US" b="1" dirty="0" smtClean="0">
                <a:solidFill>
                  <a:srgbClr val="FFC000"/>
                </a:solidFill>
              </a:rPr>
              <a:t> TRIAGE </a:t>
            </a:r>
            <a:r>
              <a:rPr lang="en-US" b="1" dirty="0" smtClean="0">
                <a:solidFill>
                  <a:schemeClr val="bg1"/>
                </a:solidFill>
              </a:rPr>
              <a:t>are setting the standard one day at a time. 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098" name="Picture 2" descr="unnamed"/>
          <p:cNvPicPr>
            <a:picLocks noChangeAspect="1" noChangeArrowheads="1"/>
          </p:cNvPicPr>
          <p:nvPr/>
        </p:nvPicPr>
        <p:blipFill>
          <a:blip r:embed="rId2" cstate="print"/>
          <a:srcRect t="25204" r="-110"/>
          <a:stretch>
            <a:fillRect/>
          </a:stretch>
        </p:blipFill>
        <p:spPr bwMode="auto">
          <a:xfrm>
            <a:off x="1828800" y="304800"/>
            <a:ext cx="5534416" cy="3101326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219200" y="37338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Over </a:t>
            </a:r>
            <a:r>
              <a:rPr lang="en-US" b="1" dirty="0" smtClean="0">
                <a:solidFill>
                  <a:srgbClr val="FFC000"/>
                </a:solidFill>
              </a:rPr>
              <a:t>$20,000 </a:t>
            </a:r>
            <a:r>
              <a:rPr lang="en-US" b="1" dirty="0" smtClean="0">
                <a:solidFill>
                  <a:schemeClr val="bg1"/>
                </a:solidFill>
              </a:rPr>
              <a:t>in clothing was donated by the local community to the help cause! Thank again to all our teammates who took the time to set a positive and successful event!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0" name="Picture 4" descr="unnamed"/>
          <p:cNvPicPr>
            <a:picLocks noChangeAspect="1" noChangeArrowheads="1"/>
          </p:cNvPicPr>
          <p:nvPr/>
        </p:nvPicPr>
        <p:blipFill>
          <a:blip r:embed="rId2" cstate="print"/>
          <a:srcRect l="6844" t="24611" r="-284" b="5019"/>
          <a:stretch>
            <a:fillRect/>
          </a:stretch>
        </p:blipFill>
        <p:spPr bwMode="auto">
          <a:xfrm>
            <a:off x="533400" y="609600"/>
            <a:ext cx="3429000" cy="3800475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343400" y="14478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At </a:t>
            </a:r>
            <a:r>
              <a:rPr lang="en-US" b="1" dirty="0" smtClean="0">
                <a:solidFill>
                  <a:srgbClr val="FFC000"/>
                </a:solidFill>
              </a:rPr>
              <a:t>TRIAGE</a:t>
            </a:r>
            <a:r>
              <a:rPr lang="en-US" b="1" dirty="0" smtClean="0">
                <a:solidFill>
                  <a:schemeClr val="bg1"/>
                </a:solidFill>
              </a:rPr>
              <a:t> and </a:t>
            </a:r>
            <a:r>
              <a:rPr lang="en-US" b="1" dirty="0" smtClean="0">
                <a:solidFill>
                  <a:srgbClr val="FFC000"/>
                </a:solidFill>
              </a:rPr>
              <a:t>COMMUNITY</a:t>
            </a:r>
            <a:r>
              <a:rPr lang="en-US" b="1" dirty="0" smtClean="0">
                <a:solidFill>
                  <a:schemeClr val="bg1"/>
                </a:solidFill>
              </a:rPr>
              <a:t> it’s all about the work! Coordination and organization is a must in order to put on a great event! You have to love what you do!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6" name="Picture 10" descr="unnamed"/>
          <p:cNvPicPr>
            <a:picLocks noChangeAspect="1" noChangeArrowheads="1"/>
          </p:cNvPicPr>
          <p:nvPr/>
        </p:nvPicPr>
        <p:blipFill>
          <a:blip r:embed="rId2" cstate="print"/>
          <a:srcRect l="5260" t="14514" r="22681" b="22533"/>
          <a:stretch>
            <a:fillRect/>
          </a:stretch>
        </p:blipFill>
        <p:spPr bwMode="auto">
          <a:xfrm>
            <a:off x="228600" y="381000"/>
            <a:ext cx="3733800" cy="4629150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67200" y="14478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Our hospitality outreach team looks to provide great food for all the people that attend our event. We want to thank </a:t>
            </a:r>
            <a:r>
              <a:rPr lang="en-US" b="1" dirty="0" smtClean="0">
                <a:solidFill>
                  <a:srgbClr val="FFC000"/>
                </a:solidFill>
              </a:rPr>
              <a:t>Ingles Supermarket </a:t>
            </a:r>
            <a:r>
              <a:rPr lang="en-US" b="1" dirty="0" smtClean="0">
                <a:solidFill>
                  <a:schemeClr val="bg1"/>
                </a:solidFill>
              </a:rPr>
              <a:t>for providing food for this event.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3059112" cy="40798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91000" y="1447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It’s take time and pride to be successful and our team continue to show their greatness. Helping others is a huge part of the mission at </a:t>
            </a:r>
            <a:r>
              <a:rPr lang="en-US" b="1" dirty="0" smtClean="0">
                <a:solidFill>
                  <a:srgbClr val="FFC000"/>
                </a:solidFill>
              </a:rPr>
              <a:t>TRIAGE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COMMUNITY’s </a:t>
            </a:r>
            <a:r>
              <a:rPr lang="en-US" sz="3600" b="1" i="1" dirty="0" err="1" smtClean="0">
                <a:solidFill>
                  <a:schemeClr val="bg1"/>
                </a:solidFill>
                <a:latin typeface="Calibri" pitchFamily="34" charset="0"/>
              </a:rPr>
              <a:t>Preisdent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5" name="Picture 9" descr="unnamed"/>
          <p:cNvPicPr>
            <a:picLocks noChangeAspect="1" noChangeArrowheads="1"/>
          </p:cNvPicPr>
          <p:nvPr/>
        </p:nvPicPr>
        <p:blipFill>
          <a:blip r:embed="rId2" cstate="print"/>
          <a:srcRect l="12669" t="15703" r="37726" b="33223"/>
          <a:stretch>
            <a:fillRect/>
          </a:stretch>
        </p:blipFill>
        <p:spPr bwMode="auto">
          <a:xfrm>
            <a:off x="381000" y="228600"/>
            <a:ext cx="3579812" cy="4914900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495800" y="1447800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There nothing like have a happy leader after a outreach event! Where so happy to have </a:t>
            </a:r>
            <a:r>
              <a:rPr lang="en-US" b="1" dirty="0" smtClean="0">
                <a:solidFill>
                  <a:srgbClr val="FFC000"/>
                </a:solidFill>
              </a:rPr>
              <a:t>COMMUNITY’s </a:t>
            </a:r>
            <a:r>
              <a:rPr lang="en-US" b="1" dirty="0" smtClean="0">
                <a:solidFill>
                  <a:schemeClr val="bg1"/>
                </a:solidFill>
              </a:rPr>
              <a:t>partnership at all of our outreach events, thanks </a:t>
            </a:r>
            <a:r>
              <a:rPr lang="en-US" b="1" dirty="0" smtClean="0">
                <a:solidFill>
                  <a:srgbClr val="FFC000"/>
                </a:solidFill>
              </a:rPr>
              <a:t>Rick</a:t>
            </a:r>
            <a:r>
              <a:rPr lang="en-US" b="1" dirty="0" smtClean="0">
                <a:solidFill>
                  <a:schemeClr val="bg1"/>
                </a:solidFill>
              </a:rPr>
              <a:t> for your support and guidance.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 descr="unna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5715000" cy="44767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172200" y="20574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Just having fun giving back to the one in need! As our Pastor said </a:t>
            </a:r>
            <a:r>
              <a:rPr lang="en-US" b="1" dirty="0" smtClean="0">
                <a:solidFill>
                  <a:srgbClr val="FFC000"/>
                </a:solidFill>
              </a:rPr>
              <a:t>“Let’s Go!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unnamed"/>
          <p:cNvPicPr>
            <a:picLocks noChangeAspect="1" noChangeArrowheads="1"/>
          </p:cNvPicPr>
          <p:nvPr/>
        </p:nvPicPr>
        <p:blipFill>
          <a:blip r:embed="rId2" cstate="print"/>
          <a:srcRect t="18077" r="9244"/>
          <a:stretch>
            <a:fillRect/>
          </a:stretch>
        </p:blipFill>
        <p:spPr bwMode="auto">
          <a:xfrm>
            <a:off x="152401" y="609600"/>
            <a:ext cx="4572000" cy="3657600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29200" y="10668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 were so happy to have a member from our church leadership </a:t>
            </a:r>
            <a:r>
              <a:rPr lang="en-US" b="1" dirty="0" smtClean="0">
                <a:solidFill>
                  <a:srgbClr val="FFC000"/>
                </a:solidFill>
              </a:rPr>
              <a:t>(Linked UP) </a:t>
            </a:r>
            <a:r>
              <a:rPr lang="en-US" b="1" dirty="0" smtClean="0">
                <a:solidFill>
                  <a:schemeClr val="bg1"/>
                </a:solidFill>
              </a:rPr>
              <a:t>come out to support of mission in the community. Thanks, </a:t>
            </a:r>
            <a:r>
              <a:rPr lang="en-US" b="1" dirty="0" smtClean="0">
                <a:solidFill>
                  <a:srgbClr val="FFC000"/>
                </a:solidFill>
              </a:rPr>
              <a:t>Minister Kimberly </a:t>
            </a:r>
            <a:r>
              <a:rPr lang="en-US" b="1" dirty="0" smtClean="0">
                <a:solidFill>
                  <a:schemeClr val="bg1"/>
                </a:solidFill>
              </a:rPr>
              <a:t>for all your support to </a:t>
            </a:r>
            <a:r>
              <a:rPr lang="en-US" b="1" dirty="0" smtClean="0">
                <a:solidFill>
                  <a:srgbClr val="FFC000"/>
                </a:solidFill>
              </a:rPr>
              <a:t>TRIAGE</a:t>
            </a:r>
            <a:r>
              <a:rPr lang="en-US" b="1" dirty="0" smtClean="0">
                <a:solidFill>
                  <a:schemeClr val="bg1"/>
                </a:solidFill>
              </a:rPr>
              <a:t> and </a:t>
            </a:r>
            <a:r>
              <a:rPr lang="en-US" b="1" dirty="0" smtClean="0">
                <a:solidFill>
                  <a:srgbClr val="FFC000"/>
                </a:solidFill>
              </a:rPr>
              <a:t>COMMUNITY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6146" name="Picture 2" descr="IMG_0467(1)"/>
          <p:cNvPicPr>
            <a:picLocks noChangeAspect="1" noChangeArrowheads="1"/>
          </p:cNvPicPr>
          <p:nvPr/>
        </p:nvPicPr>
        <p:blipFill>
          <a:blip r:embed="rId2"/>
          <a:srcRect l="22496" t="25946" r="56123" b="41983"/>
          <a:stretch>
            <a:fillRect/>
          </a:stretch>
        </p:blipFill>
        <p:spPr bwMode="auto">
          <a:xfrm rot="5400000">
            <a:off x="2281766" y="-71967"/>
            <a:ext cx="4809067" cy="5410200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Our 2nd Outreach Event Flyer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6387" name="Picture 3" descr="IMG_98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04800"/>
            <a:ext cx="3429001" cy="4834980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Sunshine Inn Manager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4" name="Picture 8" descr="unnamed"/>
          <p:cNvPicPr>
            <a:picLocks noChangeAspect="1" noChangeArrowheads="1"/>
          </p:cNvPicPr>
          <p:nvPr/>
        </p:nvPicPr>
        <p:blipFill>
          <a:blip r:embed="rId2" cstate="print"/>
          <a:srcRect l="7635" t="25204" r="13969" b="19563"/>
          <a:stretch>
            <a:fillRect/>
          </a:stretch>
        </p:blipFill>
        <p:spPr bwMode="auto">
          <a:xfrm>
            <a:off x="381000" y="457200"/>
            <a:ext cx="3733800" cy="4294909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419600" y="1143000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Let’s Get it Starts!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It’s always great to see smiles on the faces on the group @ </a:t>
            </a:r>
            <a:r>
              <a:rPr lang="en-US" b="1" dirty="0" smtClean="0">
                <a:solidFill>
                  <a:srgbClr val="FFC000"/>
                </a:solidFill>
              </a:rPr>
              <a:t>Sunshine Inn</a:t>
            </a:r>
            <a:r>
              <a:rPr lang="en-US" b="1" dirty="0" smtClean="0">
                <a:solidFill>
                  <a:schemeClr val="bg1"/>
                </a:solidFill>
              </a:rPr>
              <a:t>. We’re so grateful for </a:t>
            </a:r>
            <a:r>
              <a:rPr lang="en-US" b="1" dirty="0" smtClean="0">
                <a:solidFill>
                  <a:srgbClr val="FFC000"/>
                </a:solidFill>
              </a:rPr>
              <a:t>Stacy Hall</a:t>
            </a:r>
            <a:r>
              <a:rPr lang="en-US" b="1" dirty="0" smtClean="0">
                <a:solidFill>
                  <a:schemeClr val="bg1"/>
                </a:solidFill>
              </a:rPr>
              <a:t>, the site manager for allowing us to help the ones in needs. This has been and will continues to be a great partnership!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Our President &amp; CEO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1" name="Picture 5" descr="unnamed"/>
          <p:cNvPicPr>
            <a:picLocks noChangeAspect="1" noChangeArrowheads="1"/>
          </p:cNvPicPr>
          <p:nvPr/>
        </p:nvPicPr>
        <p:blipFill>
          <a:blip r:embed="rId2" cstate="print"/>
          <a:srcRect t="24017" r="11594"/>
          <a:stretch>
            <a:fillRect/>
          </a:stretch>
        </p:blipFill>
        <p:spPr bwMode="auto">
          <a:xfrm>
            <a:off x="457200" y="457200"/>
            <a:ext cx="3276600" cy="41687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91000" y="144780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mission and the foundation has been set! Thanks to our President &amp; CEO, </a:t>
            </a:r>
            <a:r>
              <a:rPr lang="en-US" b="1" dirty="0" smtClean="0">
                <a:solidFill>
                  <a:srgbClr val="FFC000"/>
                </a:solidFill>
              </a:rPr>
              <a:t>Phil Davis. TRIAGE</a:t>
            </a:r>
            <a:r>
              <a:rPr lang="en-US" b="1" dirty="0" smtClean="0">
                <a:solidFill>
                  <a:schemeClr val="bg1"/>
                </a:solidFill>
              </a:rPr>
              <a:t> is growing and with Phil’s leadership, will we continue to provide services to the ones in need.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2" name="Picture 6" descr="unnamed"/>
          <p:cNvPicPr>
            <a:picLocks noChangeAspect="1" noChangeArrowheads="1"/>
          </p:cNvPicPr>
          <p:nvPr/>
        </p:nvPicPr>
        <p:blipFill>
          <a:blip r:embed="rId2" cstate="print"/>
          <a:srcRect l="13969" t="19859"/>
          <a:stretch>
            <a:fillRect/>
          </a:stretch>
        </p:blipFill>
        <p:spPr bwMode="auto">
          <a:xfrm>
            <a:off x="381001" y="381000"/>
            <a:ext cx="3124200" cy="4353432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91000" y="14478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Bringing the fun and excitement to the cause! That what serving is all about! Where here to help the ones in need. Ready, willing, and surely able! 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 descr="unna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598912" cy="4799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91000" y="14478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It’s starts with a vision and a purpose. There nothing like the feeling of giving back to the ones that need it the most. Our clothing drive was a huge success due to the team’s  willingness to give up the most important thing in their lives, </a:t>
            </a:r>
            <a:r>
              <a:rPr lang="en-US" b="1" dirty="0" smtClean="0">
                <a:solidFill>
                  <a:srgbClr val="FFC000"/>
                </a:solidFill>
              </a:rPr>
              <a:t>Time!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8" name="Picture 12" descr="unnamed"/>
          <p:cNvPicPr>
            <a:picLocks noChangeAspect="1" noChangeArrowheads="1"/>
          </p:cNvPicPr>
          <p:nvPr/>
        </p:nvPicPr>
        <p:blipFill>
          <a:blip r:embed="rId2" cstate="print"/>
          <a:srcRect t="26987"/>
          <a:stretch>
            <a:fillRect/>
          </a:stretch>
        </p:blipFill>
        <p:spPr bwMode="auto">
          <a:xfrm>
            <a:off x="152400" y="228600"/>
            <a:ext cx="4114800" cy="4821697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495800" y="1447800"/>
            <a:ext cx="441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Our organization wants to thank our community for donating all of the clothing for our clothing drive. With the help of our </a:t>
            </a:r>
            <a:r>
              <a:rPr lang="en-US" b="1" dirty="0" smtClean="0">
                <a:solidFill>
                  <a:srgbClr val="FFC000"/>
                </a:solidFill>
              </a:rPr>
              <a:t>HUGS Cards </a:t>
            </a:r>
            <a:r>
              <a:rPr lang="en-US" b="1" dirty="0" smtClean="0">
                <a:solidFill>
                  <a:schemeClr val="bg1"/>
                </a:solidFill>
              </a:rPr>
              <a:t>that we distribute at our first outreach visit, we were able to fulfill a lot of the group’s needs. We had a great selection of shoes.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9144000" cy="5410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sz="1600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C000"/>
                </a:solidFill>
                <a:latin typeface="Calibri" pitchFamily="34" charset="0"/>
              </a:rPr>
              <a:t>  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76400" y="5410200"/>
            <a:ext cx="7467600" cy="1447800"/>
          </a:xfrm>
          <a:prstGeom prst="rect">
            <a:avLst/>
          </a:prstGeom>
          <a:solidFill>
            <a:srgbClr val="0D0D0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sz="900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b="1" i="1" dirty="0" smtClean="0">
                <a:solidFill>
                  <a:schemeClr val="bg1"/>
                </a:solidFill>
                <a:latin typeface="Calibri" pitchFamily="34" charset="0"/>
              </a:rPr>
              <a:t>Outreach 2nd Visit </a:t>
            </a:r>
            <a:r>
              <a:rPr lang="en-US" sz="3600" b="1" i="1" dirty="0">
                <a:solidFill>
                  <a:schemeClr val="bg1"/>
                </a:solidFill>
                <a:latin typeface="Calibri" pitchFamily="34" charset="0"/>
              </a:rPr>
              <a:t>- 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2" name="AutoShape 2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24" name="AutoShape 4" descr="MUST Ministr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0" name="AutoShape 2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2" name="AutoShape 4" descr="EX_TheExtension_Horz_Logo_tagline_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107" name="Picture 11" descr="unna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4495800" cy="382996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181600" y="16002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Something for everyone at the </a:t>
            </a:r>
            <a:r>
              <a:rPr lang="en-US" b="1" dirty="0" smtClean="0">
                <a:solidFill>
                  <a:srgbClr val="FFC000"/>
                </a:solidFill>
              </a:rPr>
              <a:t>TRIAGE</a:t>
            </a:r>
            <a:r>
              <a:rPr lang="en-US" b="1" dirty="0" smtClean="0">
                <a:solidFill>
                  <a:schemeClr val="bg1"/>
                </a:solidFill>
              </a:rPr>
              <a:t> event! Again, we thank the community for donating to the cause.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2" name="Picture 3" descr="1000013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91200"/>
            <a:ext cx="1371600" cy="685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5062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626</Words>
  <Application>Microsoft Office PowerPoint</Application>
  <PresentationFormat>On-screen Show (4:3)</PresentationFormat>
  <Paragraphs>345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Superior</dc:creator>
  <cp:lastModifiedBy>Superior</cp:lastModifiedBy>
  <cp:revision>3</cp:revision>
  <dcterms:created xsi:type="dcterms:W3CDTF">2024-11-27T19:01:20Z</dcterms:created>
  <dcterms:modified xsi:type="dcterms:W3CDTF">2024-12-01T21:22:04Z</dcterms:modified>
</cp:coreProperties>
</file>