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076E-3549-4921-A80F-733EC3BF51D8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C750-AF81-4ACD-808F-C4B7F6F75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Helping the ones in need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505200"/>
            <a:ext cx="91440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T.R.I.A.G.E.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/>
              <a:t>Tactical Response In Aiding God’s Endangered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10000135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660" y="838200"/>
            <a:ext cx="5683544" cy="236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Our Support Group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9458" name="Picture 2" descr="IMG_0463"/>
          <p:cNvPicPr>
            <a:picLocks noChangeAspect="1" noChangeArrowheads="1"/>
          </p:cNvPicPr>
          <p:nvPr/>
        </p:nvPicPr>
        <p:blipFill>
          <a:blip r:embed="rId2" cstate="print"/>
          <a:srcRect l="14032" t="-185" r="36526" b="23572"/>
          <a:stretch>
            <a:fillRect/>
          </a:stretch>
        </p:blipFill>
        <p:spPr bwMode="auto">
          <a:xfrm rot="5400000">
            <a:off x="419100" y="495300"/>
            <a:ext cx="4038600" cy="42672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29200" y="15240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Members of our support group get ready to serve a hot meal to the members of our group at </a:t>
            </a:r>
            <a:r>
              <a:rPr lang="en-US" b="1" dirty="0" smtClean="0">
                <a:solidFill>
                  <a:srgbClr val="FFC000"/>
                </a:solidFill>
              </a:rPr>
              <a:t>Sunshine</a:t>
            </a:r>
            <a:r>
              <a:rPr lang="en-US" b="1" dirty="0" smtClean="0">
                <a:solidFill>
                  <a:schemeClr val="bg1"/>
                </a:solidFill>
              </a:rPr>
              <a:t>. We want to thanked the members of </a:t>
            </a:r>
            <a:r>
              <a:rPr lang="en-US" b="1" dirty="0" smtClean="0">
                <a:solidFill>
                  <a:srgbClr val="FFC000"/>
                </a:solidFill>
              </a:rPr>
              <a:t>COMMUNITY</a:t>
            </a:r>
            <a:r>
              <a:rPr lang="en-US" b="1" dirty="0" smtClean="0">
                <a:solidFill>
                  <a:schemeClr val="bg1"/>
                </a:solidFill>
              </a:rPr>
              <a:t> for taking time out of their busy schedules to assist in this event.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2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Our Support Group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482" name="Picture 2" descr="IMG_0457"/>
          <p:cNvPicPr>
            <a:picLocks noChangeAspect="1" noChangeArrowheads="1"/>
          </p:cNvPicPr>
          <p:nvPr/>
        </p:nvPicPr>
        <p:blipFill>
          <a:blip r:embed="rId2" cstate="print"/>
          <a:srcRect l="12245" t="5670" r="6804"/>
          <a:stretch>
            <a:fillRect/>
          </a:stretch>
        </p:blipFill>
        <p:spPr bwMode="auto">
          <a:xfrm rot="5400000">
            <a:off x="0" y="914400"/>
            <a:ext cx="4114799" cy="32004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29200" y="15240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Hospitality is a key component in the outreach program. Providing good food, entertainment, and support help with the process. </a:t>
            </a:r>
            <a:r>
              <a:rPr lang="en-US" b="1" dirty="0" smtClean="0">
                <a:solidFill>
                  <a:srgbClr val="FFC000"/>
                </a:solidFill>
              </a:rPr>
              <a:t>COMMUINTY’s </a:t>
            </a:r>
            <a:r>
              <a:rPr lang="en-US" b="1" dirty="0" smtClean="0">
                <a:solidFill>
                  <a:schemeClr val="bg1"/>
                </a:solidFill>
              </a:rPr>
              <a:t>support at our events have been paramount!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4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Our 3</a:t>
            </a:r>
            <a:r>
              <a:rPr lang="en-US" sz="3600" b="1" i="1" baseline="30000" dirty="0" smtClean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 Outreach Visit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IMG_0467(1)"/>
          <p:cNvPicPr>
            <a:picLocks noChangeAspect="1" noChangeArrowheads="1"/>
          </p:cNvPicPr>
          <p:nvPr/>
        </p:nvPicPr>
        <p:blipFill>
          <a:blip r:embed="rId2"/>
          <a:srcRect l="22496" t="25946" r="56123" b="41983"/>
          <a:stretch>
            <a:fillRect/>
          </a:stretch>
        </p:blipFill>
        <p:spPr bwMode="auto">
          <a:xfrm rot="5400000">
            <a:off x="2357967" y="-71966"/>
            <a:ext cx="4809067" cy="5410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Outreach 3</a:t>
            </a:r>
            <a:r>
              <a:rPr lang="en-US" sz="3600" b="1" i="1" baseline="30000" dirty="0" smtClean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 Visit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2" name="Picture 2" descr="C:\Users\Superior\Downloads\Screenshot_20241119_123251_Gm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6194612" cy="438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Financial Health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5" name="Picture 2" descr="IMG_0470(3)"/>
          <p:cNvPicPr>
            <a:picLocks noChangeAspect="1" noChangeArrowheads="1"/>
          </p:cNvPicPr>
          <p:nvPr/>
        </p:nvPicPr>
        <p:blipFill>
          <a:blip r:embed="rId2" cstate="print"/>
          <a:srcRect l="8904" t="32716" r="36471" b="17296"/>
          <a:stretch>
            <a:fillRect/>
          </a:stretch>
        </p:blipFill>
        <p:spPr bwMode="auto">
          <a:xfrm rot="5400000">
            <a:off x="-190500" y="876300"/>
            <a:ext cx="4648200" cy="35052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114800" y="12192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 had the privileged to have </a:t>
            </a:r>
            <a:r>
              <a:rPr lang="en-US" b="1" dirty="0" smtClean="0">
                <a:solidFill>
                  <a:srgbClr val="FFC000"/>
                </a:solidFill>
              </a:rPr>
              <a:t>Desmond McCain </a:t>
            </a:r>
            <a:r>
              <a:rPr lang="en-US" b="1" dirty="0" smtClean="0">
                <a:solidFill>
                  <a:schemeClr val="bg1"/>
                </a:solidFill>
              </a:rPr>
              <a:t>to speak to our  family members at </a:t>
            </a:r>
            <a:r>
              <a:rPr lang="en-US" b="1" dirty="0" smtClean="0">
                <a:solidFill>
                  <a:srgbClr val="FFC000"/>
                </a:solidFill>
              </a:rPr>
              <a:t>Sunshine Inn</a:t>
            </a:r>
            <a:r>
              <a:rPr lang="en-US" b="1" dirty="0" smtClean="0">
                <a:solidFill>
                  <a:schemeClr val="bg1"/>
                </a:solidFill>
              </a:rPr>
              <a:t>.  Desmond spoke on the importance of financial health, saving opportunities, as well as given guidance on handle personal hardships.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Drug &amp; Alcohol Recovery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4" name="Picture 3" descr="IMG_0474(1)"/>
          <p:cNvPicPr>
            <a:picLocks noChangeAspect="1" noChangeArrowheads="1"/>
          </p:cNvPicPr>
          <p:nvPr/>
        </p:nvPicPr>
        <p:blipFill>
          <a:blip r:embed="rId2" cstate="print"/>
          <a:srcRect l="12500" t="12224" r="24168" b="24445"/>
          <a:stretch>
            <a:fillRect/>
          </a:stretch>
        </p:blipFill>
        <p:spPr bwMode="auto">
          <a:xfrm rot="5400000">
            <a:off x="-190500" y="876300"/>
            <a:ext cx="4648200" cy="3505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943600" y="2133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1447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Kim Arrington</a:t>
            </a:r>
            <a:r>
              <a:rPr lang="en-US" b="1" dirty="0" smtClean="0">
                <a:solidFill>
                  <a:schemeClr val="bg1"/>
                </a:solidFill>
              </a:rPr>
              <a:t>, a renown speaker within the community spoke on recovering from drug and alcohol addiction. Kim gave encouragement and resources on how to seek the road to recovery.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Mental Health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2" name="Picture 2" descr="IMG_0469(1)"/>
          <p:cNvPicPr>
            <a:picLocks noChangeAspect="1" noChangeArrowheads="1"/>
          </p:cNvPicPr>
          <p:nvPr/>
        </p:nvPicPr>
        <p:blipFill>
          <a:blip r:embed="rId2"/>
          <a:srcRect l="23213" t="40182" r="62140" b="42166"/>
          <a:stretch>
            <a:fillRect/>
          </a:stretch>
        </p:blipFill>
        <p:spPr bwMode="auto">
          <a:xfrm rot="5400000">
            <a:off x="-190501" y="876301"/>
            <a:ext cx="4648202" cy="3505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114800" y="1447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Mental Health is a major problem in our country and we were so honored to have </a:t>
            </a:r>
            <a:r>
              <a:rPr lang="en-US" b="1" dirty="0" smtClean="0">
                <a:solidFill>
                  <a:srgbClr val="FFC000"/>
                </a:solidFill>
              </a:rPr>
              <a:t>Michelle Blunt</a:t>
            </a:r>
            <a:r>
              <a:rPr lang="en-US" b="1" dirty="0" smtClean="0">
                <a:solidFill>
                  <a:schemeClr val="bg1"/>
                </a:solidFill>
              </a:rPr>
              <a:t>, an advocate and advisor to speak to our group. Michelle gave a dynamic speech on this issue.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Health &amp; Wellness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14478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Physical movement plays a huge part in our day – to – day lives. </a:t>
            </a:r>
            <a:r>
              <a:rPr lang="en-US" b="1" dirty="0" smtClean="0">
                <a:solidFill>
                  <a:srgbClr val="FFC000"/>
                </a:solidFill>
              </a:rPr>
              <a:t>Beatrice Gray</a:t>
            </a:r>
            <a:r>
              <a:rPr lang="en-US" b="1" dirty="0" smtClean="0">
                <a:solidFill>
                  <a:schemeClr val="bg1"/>
                </a:solidFill>
              </a:rPr>
              <a:t>, a well known speaker and advocate for this cause, spoke to our group about the importance of adding exercises to your daily routine.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jpeg_0(3)"/>
          <p:cNvPicPr>
            <a:picLocks noChangeAspect="1" noChangeArrowheads="1"/>
          </p:cNvPicPr>
          <p:nvPr/>
        </p:nvPicPr>
        <p:blipFill>
          <a:blip r:embed="rId2"/>
          <a:srcRect l="28224" t="16296" r="13969" b="10060"/>
          <a:stretch>
            <a:fillRect/>
          </a:stretch>
        </p:blipFill>
        <p:spPr bwMode="auto">
          <a:xfrm>
            <a:off x="609600" y="304800"/>
            <a:ext cx="3048000" cy="46610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Nutritional Health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" name="Picture 2" descr="20241124_155100"/>
          <p:cNvPicPr>
            <a:picLocks noChangeAspect="1" noChangeArrowheads="1"/>
          </p:cNvPicPr>
          <p:nvPr/>
        </p:nvPicPr>
        <p:blipFill>
          <a:blip r:embed="rId2" cstate="print"/>
          <a:srcRect t="6532" r="21"/>
          <a:stretch>
            <a:fillRect/>
          </a:stretch>
        </p:blipFill>
        <p:spPr bwMode="auto">
          <a:xfrm>
            <a:off x="609600" y="304800"/>
            <a:ext cx="3352800" cy="4648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114800" y="14478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When it’s come to nutrition, we were pleased to have two, outstanding people before our group. </a:t>
            </a:r>
            <a:r>
              <a:rPr lang="en-US" b="1" dirty="0" smtClean="0">
                <a:solidFill>
                  <a:srgbClr val="FFC000"/>
                </a:solidFill>
              </a:rPr>
              <a:t>Executive Chef, Rob </a:t>
            </a:r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rgbClr val="FFC000"/>
                </a:solidFill>
              </a:rPr>
              <a:t>Chef Lindsey </a:t>
            </a:r>
            <a:r>
              <a:rPr lang="en-US" b="1" dirty="0" smtClean="0">
                <a:solidFill>
                  <a:schemeClr val="bg1"/>
                </a:solidFill>
              </a:rPr>
              <a:t>spoke on the importance eating healthily and provide resources for our members at </a:t>
            </a:r>
            <a:r>
              <a:rPr lang="en-US" b="1" dirty="0" smtClean="0">
                <a:solidFill>
                  <a:srgbClr val="FFC000"/>
                </a:solidFill>
              </a:rPr>
              <a:t>Sunshine Inn.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2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The People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8434" name="Picture 2" descr="IMG_0464(1)"/>
          <p:cNvPicPr>
            <a:picLocks noChangeAspect="1" noChangeArrowheads="1"/>
          </p:cNvPicPr>
          <p:nvPr/>
        </p:nvPicPr>
        <p:blipFill>
          <a:blip r:embed="rId2" cstate="print"/>
          <a:srcRect l="22495" t="18820" r="30290"/>
          <a:stretch>
            <a:fillRect/>
          </a:stretch>
        </p:blipFill>
        <p:spPr bwMode="auto">
          <a:xfrm rot="5400000">
            <a:off x="567302" y="270898"/>
            <a:ext cx="3733802" cy="44112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29200" y="1524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Members of the group at </a:t>
            </a:r>
            <a:r>
              <a:rPr lang="en-US" b="1" dirty="0" smtClean="0">
                <a:solidFill>
                  <a:srgbClr val="FFC000"/>
                </a:solidFill>
              </a:rPr>
              <a:t>Sunshine Inn </a:t>
            </a:r>
            <a:r>
              <a:rPr lang="en-US" b="1" dirty="0" smtClean="0">
                <a:solidFill>
                  <a:schemeClr val="bg1"/>
                </a:solidFill>
              </a:rPr>
              <a:t>listen attentively, as our speakers help them understand there hope for all. Our guest speakers had the opportunity to address the group on various topics during this session.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2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383</Words>
  <Application>Microsoft Office PowerPoint</Application>
  <PresentationFormat>On-screen Show (4:3)</PresentationFormat>
  <Paragraphs>211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Superior</dc:creator>
  <cp:lastModifiedBy>Superior</cp:lastModifiedBy>
  <cp:revision>4</cp:revision>
  <dcterms:created xsi:type="dcterms:W3CDTF">2024-11-26T23:32:04Z</dcterms:created>
  <dcterms:modified xsi:type="dcterms:W3CDTF">2024-12-01T21:21:54Z</dcterms:modified>
</cp:coreProperties>
</file>