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9EB8-9591-4205-9249-AEE777CFD5FB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22A9-F416-424C-A95C-AA07FC9FEB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9EB8-9591-4205-9249-AEE777CFD5FB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22A9-F416-424C-A95C-AA07FC9FEB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9EB8-9591-4205-9249-AEE777CFD5FB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22A9-F416-424C-A95C-AA07FC9FEB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9EB8-9591-4205-9249-AEE777CFD5FB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22A9-F416-424C-A95C-AA07FC9FEB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9EB8-9591-4205-9249-AEE777CFD5FB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22A9-F416-424C-A95C-AA07FC9FEB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9EB8-9591-4205-9249-AEE777CFD5FB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22A9-F416-424C-A95C-AA07FC9FEB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9EB8-9591-4205-9249-AEE777CFD5FB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22A9-F416-424C-A95C-AA07FC9FEB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9EB8-9591-4205-9249-AEE777CFD5FB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22A9-F416-424C-A95C-AA07FC9FEB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9EB8-9591-4205-9249-AEE777CFD5FB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22A9-F416-424C-A95C-AA07FC9FEB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9EB8-9591-4205-9249-AEE777CFD5FB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22A9-F416-424C-A95C-AA07FC9FEB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9EB8-9591-4205-9249-AEE777CFD5FB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22A9-F416-424C-A95C-AA07FC9FEB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9EB8-9591-4205-9249-AEE777CFD5FB}" type="datetimeFigureOut">
              <a:rPr lang="en-US" smtClean="0"/>
              <a:pPr/>
              <a:t>12/4/2024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322A9-F416-424C-A95C-AA07FC9FEB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Helping the ones in need </a:t>
            </a: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22" name="AutoShape 2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24" name="AutoShape 4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0" name="AutoShape 2" descr="EX_TheExtension_Horz_Logo_tagline_2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 descr="EX_TheExtension_Horz_Logo_tagline_2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3505200"/>
            <a:ext cx="9144000" cy="1461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T.R.I.A.G.E.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500" b="1" dirty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5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500" b="1" i="1" dirty="0"/>
              <a:t>Tactical Response In Aiding God’s Endangered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3" descr="100001359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5791200"/>
            <a:ext cx="1371600" cy="6858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pic>
        <p:nvPicPr>
          <p:cNvPr id="14" name="Picture 3" descr="10000135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21660" y="838200"/>
            <a:ext cx="5683544" cy="23622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5062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0"/>
            <a:ext cx="9144000" cy="5410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sz="1600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rgbClr val="FFC000"/>
              </a:solidFill>
              <a:latin typeface="Calibri" pitchFamily="34" charset="0"/>
            </a:endParaRPr>
          </a:p>
          <a:p>
            <a:pPr algn="ctr"/>
            <a:r>
              <a:rPr lang="en-US" dirty="0">
                <a:solidFill>
                  <a:srgbClr val="FFC000"/>
                </a:solidFill>
                <a:latin typeface="Calibri" pitchFamily="34" charset="0"/>
              </a:rPr>
              <a:t>  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Focusing on the ones in </a:t>
            </a:r>
            <a:r>
              <a:rPr lang="en-US" sz="3600" b="1" i="1" dirty="0" smtClean="0">
                <a:solidFill>
                  <a:schemeClr val="bg1"/>
                </a:solidFill>
                <a:latin typeface="Calibri" pitchFamily="34" charset="0"/>
              </a:rPr>
              <a:t>need - </a:t>
            </a:r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22" name="AutoShape 2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124" name="AutoShape 4" descr="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0" name="AutoShape 2" descr="EX_TheExtension_Horz_Logo_tagline_2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052" name="AutoShape 4" descr="EX_TheExtension_Horz_Logo_tagline_2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12" name="Picture 11" descr="FOCUS” Wallpaper by QuoteFancy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066800"/>
            <a:ext cx="5638800" cy="3429000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</p:pic>
      <p:sp>
        <p:nvSpPr>
          <p:cNvPr id="1026" name="Text Box 7"/>
          <p:cNvSpPr txBox="1">
            <a:spLocks noChangeArrowheads="1"/>
          </p:cNvSpPr>
          <p:nvPr/>
        </p:nvSpPr>
        <p:spPr bwMode="auto">
          <a:xfrm>
            <a:off x="1905000" y="1219200"/>
            <a:ext cx="5334000" cy="22860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500" b="1" i="1" u="none" strike="noStrike" cap="none" normalizeH="0" baseline="0" dirty="0">
                <a:ln>
                  <a:noFill/>
                </a:ln>
                <a:solidFill>
                  <a:srgbClr val="DDD9C3"/>
                </a:solidFill>
                <a:effectLst/>
                <a:latin typeface="Times New Roman" pitchFamily="18" charset="0"/>
                <a:cs typeface="Arial" pitchFamily="34" charset="0"/>
              </a:rPr>
              <a:t>Don't move the mountain just give me the strength to climb</a:t>
            </a:r>
            <a:r>
              <a:rPr kumimoji="0" lang="en-US" sz="1500" b="1" i="1" u="none" strike="noStrike" cap="none" normalizeH="0" baseline="0" dirty="0">
                <a:ln>
                  <a:noFill/>
                </a:ln>
                <a:solidFill>
                  <a:srgbClr val="1F497D"/>
                </a:solidFill>
                <a:effectLst/>
                <a:latin typeface="Times New Roman" pitchFamily="18" charset="0"/>
                <a:cs typeface="Arial" pitchFamily="34" charset="0"/>
              </a:rPr>
              <a:t>.</a:t>
            </a:r>
            <a:endParaRPr kumimoji="0" lang="en-US" sz="15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4" name="Picture 3" descr="10000135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791200"/>
            <a:ext cx="1371600" cy="6858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5062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3810000"/>
            <a:ext cx="9144000" cy="1600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Focus #1 -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7432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362" name="AutoShape 2" descr="Serving Our Neighbors in Need | MUST Ministries. | 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2895600"/>
            <a:ext cx="91440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28600"/>
            <a:endParaRPr lang="en-US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Focus </a:t>
            </a:r>
            <a:r>
              <a:rPr lang="en-US" b="1" i="1" dirty="0">
                <a:solidFill>
                  <a:schemeClr val="bg1"/>
                </a:solidFill>
              </a:rPr>
              <a:t>on the use of resources. TRIAGE will help people get the resources they need </a:t>
            </a:r>
            <a:r>
              <a:rPr lang="en-US" b="1" i="1" dirty="0" smtClean="0">
                <a:solidFill>
                  <a:schemeClr val="bg1"/>
                </a:solidFill>
              </a:rPr>
              <a:t>to </a:t>
            </a:r>
          </a:p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help </a:t>
            </a:r>
            <a:r>
              <a:rPr lang="en-US" b="1" i="1" dirty="0">
                <a:solidFill>
                  <a:schemeClr val="bg1"/>
                </a:solidFill>
              </a:rPr>
              <a:t>insure a better way of life. Putting God first is the key to helping those in need </a:t>
            </a:r>
            <a:endParaRPr lang="en-US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in </a:t>
            </a:r>
            <a:r>
              <a:rPr lang="en-US" b="1" i="1" dirty="0">
                <a:solidFill>
                  <a:schemeClr val="bg1"/>
                </a:solidFill>
              </a:rPr>
              <a:t>our community.</a:t>
            </a:r>
          </a:p>
          <a:p>
            <a:pPr lvl="0" algn="ctr"/>
            <a:endParaRPr lang="en-US" b="1" i="1" dirty="0">
              <a:solidFill>
                <a:schemeClr val="bg1"/>
              </a:solidFill>
            </a:endParaRPr>
          </a:p>
          <a:p>
            <a:r>
              <a:rPr lang="en-US" dirty="0"/>
              <a:t> </a:t>
            </a:r>
            <a:endParaRPr lang="en-US" b="0" i="0" dirty="0">
              <a:solidFill>
                <a:srgbClr val="1F1F1F"/>
              </a:solidFill>
              <a:effectLst/>
              <a:latin typeface="Roboto" panose="02000000000000000000" pitchFamily="2" charset="0"/>
            </a:endParaRPr>
          </a:p>
          <a:p>
            <a:endParaRPr lang="en-US" dirty="0"/>
          </a:p>
        </p:txBody>
      </p:sp>
      <p:sp>
        <p:nvSpPr>
          <p:cNvPr id="6146" name="AutoShape 2" descr="The 'Hidden' Crisis of Rural Homelessness | The N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3" name="Picture 2" descr="A logo for a community&#10;&#10;Description automatically generated">
            <a:extLst>
              <a:ext uri="{FF2B5EF4-FFF2-40B4-BE49-F238E27FC236}">
                <a16:creationId xmlns="" xmlns:a16="http://schemas.microsoft.com/office/drawing/2014/main" id="{D2B84D94-A9F2-BB71-55B6-A35A4C19EB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152400"/>
            <a:ext cx="4741420" cy="3194181"/>
          </a:xfrm>
          <a:prstGeom prst="rect">
            <a:avLst/>
          </a:prstGeom>
        </p:spPr>
      </p:pic>
      <p:pic>
        <p:nvPicPr>
          <p:cNvPr id="10" name="Picture 3" descr="10000135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791200"/>
            <a:ext cx="1371600" cy="6858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5062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Focus #2 -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7432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362" name="AutoShape 2" descr="Serving Our Neighbors in Need | MUST Ministries. | 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146" name="AutoShape 2" descr="The 'Hidden' Crisis of Rural Homelessness | The N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D7F7EEAF-7716-0DCB-6E93-D23165D18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05200"/>
            <a:ext cx="9144000" cy="1905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pic>
        <p:nvPicPr>
          <p:cNvPr id="8" name="Picture 2" descr="Short-term vs Long-Term Goals: Why You ...">
            <a:extLst>
              <a:ext uri="{FF2B5EF4-FFF2-40B4-BE49-F238E27FC236}">
                <a16:creationId xmlns="" xmlns:a16="http://schemas.microsoft.com/office/drawing/2014/main" id="{2E89D9AF-1BD4-3416-C7D8-56737ED30F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685800"/>
            <a:ext cx="7000504" cy="225079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78C96FD3-2BA9-CD61-5142-D8089AE960DE}"/>
              </a:ext>
            </a:extLst>
          </p:cNvPr>
          <p:cNvSpPr txBox="1"/>
          <p:nvPr/>
        </p:nvSpPr>
        <p:spPr>
          <a:xfrm>
            <a:off x="0" y="2895600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28600"/>
            <a:endParaRPr lang="en-US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lvl="0" algn="ctr"/>
            <a:r>
              <a:rPr lang="en-US" b="1" i="1" dirty="0">
                <a:solidFill>
                  <a:schemeClr val="bg1"/>
                </a:solidFill>
              </a:rPr>
              <a:t>Focus on setting short-term and long-term goals. Where do you want to be in 1 year and 3 years? Our team will help guide families through the process of finding resources to help them begin the road to recovery and leave behind their survival mode.</a:t>
            </a:r>
          </a:p>
          <a:p>
            <a:r>
              <a:rPr lang="en-US" b="1" i="1" dirty="0">
                <a:solidFill>
                  <a:schemeClr val="bg1"/>
                </a:solidFill>
              </a:rPr>
              <a:t> </a:t>
            </a:r>
            <a:endParaRPr lang="en-US" b="1" i="1" dirty="0">
              <a:solidFill>
                <a:schemeClr val="bg1"/>
              </a:solidFill>
              <a:effectLst/>
              <a:latin typeface="Roboto" panose="02000000000000000000" pitchFamily="2" charset="0"/>
            </a:endParaRPr>
          </a:p>
          <a:p>
            <a:endParaRPr lang="en-US" dirty="0"/>
          </a:p>
        </p:txBody>
      </p:sp>
      <p:pic>
        <p:nvPicPr>
          <p:cNvPr id="12" name="Picture 3" descr="10000135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791200"/>
            <a:ext cx="1371600" cy="6858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5062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3810000"/>
            <a:ext cx="9144000" cy="1600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Focus #3 -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7432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362" name="AutoShape 2" descr="Serving Our Neighbors in Need | MUST Ministries. | 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2895600"/>
            <a:ext cx="9144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28600"/>
            <a:endParaRPr lang="en-US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b="1" i="1" dirty="0">
              <a:solidFill>
                <a:schemeClr val="bg1"/>
              </a:solidFill>
            </a:endParaRPr>
          </a:p>
          <a:p>
            <a:pPr algn="ctr"/>
            <a:endParaRPr lang="en-US" b="1" i="1" dirty="0">
              <a:solidFill>
                <a:schemeClr val="bg1"/>
              </a:solidFill>
            </a:endParaRPr>
          </a:p>
          <a:p>
            <a:pPr algn="ctr"/>
            <a:r>
              <a:rPr lang="en-US" b="1" i="1" dirty="0">
                <a:solidFill>
                  <a:schemeClr val="bg1"/>
                </a:solidFill>
              </a:rPr>
              <a:t>Focus on mentorship. Partner with a mentor and develop to become a mentor.</a:t>
            </a:r>
          </a:p>
          <a:p>
            <a:endParaRPr lang="en-US" dirty="0"/>
          </a:p>
        </p:txBody>
      </p:sp>
      <p:sp>
        <p:nvSpPr>
          <p:cNvPr id="6146" name="AutoShape 2" descr="The 'Hidden' Crisis of Rural Homelessness | The N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2050" name="Picture 2" descr="Student Discipleship and Mentoring ...">
            <a:extLst>
              <a:ext uri="{FF2B5EF4-FFF2-40B4-BE49-F238E27FC236}">
                <a16:creationId xmlns="" xmlns:a16="http://schemas.microsoft.com/office/drawing/2014/main" id="{1759CE68-5432-94A4-29B1-793D01D2EC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81000"/>
            <a:ext cx="3093374" cy="2971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10000135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791200"/>
            <a:ext cx="1371600" cy="6858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5062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0" y="4114800"/>
            <a:ext cx="9144000" cy="12954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Focus #4 -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7432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362" name="AutoShape 2" descr="Serving Our Neighbors in Need | MUST Ministries. | 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2895600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28600"/>
            <a:endParaRPr lang="en-US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b="1" i="1" dirty="0">
              <a:solidFill>
                <a:schemeClr val="bg1"/>
              </a:solidFill>
            </a:endParaRPr>
          </a:p>
          <a:p>
            <a:pPr algn="ctr"/>
            <a:endParaRPr lang="en-US" b="1" i="1" dirty="0">
              <a:solidFill>
                <a:schemeClr val="bg1"/>
              </a:solidFill>
            </a:endParaRPr>
          </a:p>
          <a:p>
            <a:pPr algn="ctr"/>
            <a:endParaRPr lang="en-US" b="1" i="1" dirty="0" smtClean="0">
              <a:solidFill>
                <a:schemeClr val="bg1"/>
              </a:solidFill>
            </a:endParaRPr>
          </a:p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Focus </a:t>
            </a:r>
            <a:r>
              <a:rPr lang="en-US" b="1" i="1" dirty="0">
                <a:solidFill>
                  <a:schemeClr val="bg1"/>
                </a:solidFill>
              </a:rPr>
              <a:t>on faith. Visit Linked Up Church</a:t>
            </a:r>
          </a:p>
          <a:p>
            <a:endParaRPr lang="en-US" dirty="0"/>
          </a:p>
        </p:txBody>
      </p:sp>
      <p:sp>
        <p:nvSpPr>
          <p:cNvPr id="6146" name="AutoShape 2" descr="The 'Hidden' Crisis of Rural Homelessness | The N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17410" name="Picture 2" descr="Linked UP Church | Van Winkle Construc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57200"/>
            <a:ext cx="7363046" cy="32980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</p:pic>
      <p:pic>
        <p:nvPicPr>
          <p:cNvPr id="10" name="Picture 3" descr="100001359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5791200"/>
            <a:ext cx="1371600" cy="6858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5062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-12854" y="4038600"/>
            <a:ext cx="9144000" cy="134996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676400" y="5410200"/>
            <a:ext cx="7467600" cy="1447800"/>
          </a:xfrm>
          <a:prstGeom prst="rect">
            <a:avLst/>
          </a:prstGeom>
          <a:solidFill>
            <a:srgbClr val="0D0D0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/>
            <a:endParaRPr lang="en-US" sz="900" b="1" i="1" dirty="0">
              <a:solidFill>
                <a:schemeClr val="bg1"/>
              </a:solidFill>
              <a:latin typeface="Calibri" pitchFamily="34" charset="0"/>
            </a:endParaRPr>
          </a:p>
          <a:p>
            <a:pPr algn="ctr">
              <a:buFontTx/>
              <a:buChar char="-"/>
            </a:pPr>
            <a:r>
              <a:rPr lang="en-US" sz="3600" b="1" i="1" dirty="0">
                <a:solidFill>
                  <a:schemeClr val="bg1"/>
                </a:solidFill>
                <a:latin typeface="Calibri" pitchFamily="34" charset="0"/>
              </a:rPr>
              <a:t> Focus #5 - </a:t>
            </a:r>
          </a:p>
          <a:p>
            <a:pPr algn="ctr"/>
            <a:endParaRPr lang="en-US" sz="3600" b="1" i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8600" y="2743200"/>
            <a:ext cx="876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/>
              </a:solidFill>
            </a:endParaRPr>
          </a:p>
          <a:p>
            <a:pPr algn="ctr"/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5362" name="AutoShape 2" descr="Serving Our Neighbors in Need | MUST Ministries. | MUST Ministri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2895600"/>
            <a:ext cx="914400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28600"/>
            <a:endParaRPr lang="en-US" b="0" i="0" dirty="0">
              <a:solidFill>
                <a:srgbClr val="1F1F1F"/>
              </a:solidFill>
              <a:effectLst/>
              <a:latin typeface="Google Sans"/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sz="2000" b="1" dirty="0">
              <a:solidFill>
                <a:schemeClr val="bg1"/>
              </a:solidFill>
            </a:endParaRPr>
          </a:p>
          <a:p>
            <a:pPr algn="ctr"/>
            <a:endParaRPr lang="en-US" b="1" i="1" dirty="0">
              <a:solidFill>
                <a:schemeClr val="bg1"/>
              </a:solidFill>
            </a:endParaRPr>
          </a:p>
          <a:p>
            <a:pPr algn="ctr"/>
            <a:endParaRPr lang="en-US" b="1" i="1" dirty="0">
              <a:solidFill>
                <a:schemeClr val="bg1"/>
              </a:solidFill>
            </a:endParaRPr>
          </a:p>
          <a:p>
            <a:pPr algn="ctr"/>
            <a:r>
              <a:rPr lang="en-US" b="1" i="1" dirty="0" smtClean="0">
                <a:solidFill>
                  <a:schemeClr val="bg1"/>
                </a:solidFill>
              </a:rPr>
              <a:t>Focus </a:t>
            </a:r>
            <a:r>
              <a:rPr lang="en-US" b="1" i="1" dirty="0">
                <a:solidFill>
                  <a:schemeClr val="bg1"/>
                </a:solidFill>
              </a:rPr>
              <a:t>on developmental activities. GED, job training, interviews skills, raise credit score, are focuses of our program to help people through tough times.</a:t>
            </a:r>
          </a:p>
          <a:p>
            <a:pPr algn="ctr"/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6146" name="AutoShape 2" descr="The 'Hidden' Crisis of Rural Homelessness | The Nati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2" name="Picture 2" descr="Purpose Central | Linked UP Church">
            <a:extLst>
              <a:ext uri="{FF2B5EF4-FFF2-40B4-BE49-F238E27FC236}">
                <a16:creationId xmlns="" xmlns:a16="http://schemas.microsoft.com/office/drawing/2014/main" id="{2688A3A2-21C4-1105-C4F4-40CC617A3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28600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urpose Central | Linked UP Church">
            <a:extLst>
              <a:ext uri="{FF2B5EF4-FFF2-40B4-BE49-F238E27FC236}">
                <a16:creationId xmlns="" xmlns:a16="http://schemas.microsoft.com/office/drawing/2014/main" id="{F5A8B5D2-4608-5339-7735-8537BB230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057400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Purpose Central | Linked UP Church">
            <a:extLst>
              <a:ext uri="{FF2B5EF4-FFF2-40B4-BE49-F238E27FC236}">
                <a16:creationId xmlns="" xmlns:a16="http://schemas.microsoft.com/office/drawing/2014/main" id="{D6B1672F-611C-FB4E-195D-786B16DEF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28600"/>
            <a:ext cx="2514600" cy="14205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Purpose Central | Linked UP Church">
            <a:extLst>
              <a:ext uri="{FF2B5EF4-FFF2-40B4-BE49-F238E27FC236}">
                <a16:creationId xmlns="" xmlns:a16="http://schemas.microsoft.com/office/drawing/2014/main" id="{C9137694-5452-C89E-31F5-84A3D60472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62200"/>
            <a:ext cx="3562350" cy="1285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100001359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2400" y="5791200"/>
            <a:ext cx="1371600" cy="68580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45062"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202</Words>
  <Application>Microsoft Office PowerPoint</Application>
  <PresentationFormat>On-screen Show (4:3)</PresentationFormat>
  <Paragraphs>104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Superior</dc:creator>
  <cp:lastModifiedBy>Superior</cp:lastModifiedBy>
  <cp:revision>6</cp:revision>
  <dcterms:created xsi:type="dcterms:W3CDTF">2024-09-09T02:58:51Z</dcterms:created>
  <dcterms:modified xsi:type="dcterms:W3CDTF">2024-12-04T14:21:25Z</dcterms:modified>
</cp:coreProperties>
</file>